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2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notesSlides/notesSlide3.xml" ContentType="application/vnd.openxmlformats-officedocument.presentationml.notesSlid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notesSlides/notesSlide4.xml" ContentType="application/vnd.openxmlformats-officedocument.presentationml.notesSlide+xml"/>
  <Override PartName="/ppt/charts/chart102.xml" ContentType="application/vnd.openxmlformats-officedocument.drawingml.chart+xml"/>
  <Override PartName="/ppt/notesSlides/notesSlide5.xml" ContentType="application/vnd.openxmlformats-officedocument.presentationml.notesSlide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notesSlides/notesSlide6.xml" ContentType="application/vnd.openxmlformats-officedocument.presentationml.notesSlide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notesSlides/notesSlide7.xml" ContentType="application/vnd.openxmlformats-officedocument.presentationml.notesSlide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ppt/charts/chart155.xml" ContentType="application/vnd.openxmlformats-officedocument.drawingml.chart+xml"/>
  <Override PartName="/ppt/charts/chart156.xml" ContentType="application/vnd.openxmlformats-officedocument.drawingml.chart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notesSlides/notesSlide8.xml" ContentType="application/vnd.openxmlformats-officedocument.presentationml.notesSlide+xml"/>
  <Override PartName="/ppt/charts/chart159.xml" ContentType="application/vnd.openxmlformats-officedocument.drawingml.chart+xml"/>
  <Override PartName="/ppt/charts/chart160.xml" ContentType="application/vnd.openxmlformats-officedocument.drawingml.chart+xml"/>
  <Override PartName="/ppt/charts/chart161.xml" ContentType="application/vnd.openxmlformats-officedocument.drawingml.chart+xml"/>
  <Override PartName="/ppt/charts/chart162.xml" ContentType="application/vnd.openxmlformats-officedocument.drawingml.chart+xml"/>
  <Override PartName="/ppt/charts/chart163.xml" ContentType="application/vnd.openxmlformats-officedocument.drawingml.chart+xml"/>
  <Override PartName="/ppt/charts/chart164.xml" ContentType="application/vnd.openxmlformats-officedocument.drawingml.chart+xml"/>
  <Override PartName="/ppt/charts/chart165.xml" ContentType="application/vnd.openxmlformats-officedocument.drawingml.chart+xml"/>
  <Override PartName="/ppt/charts/chart166.xml" ContentType="application/vnd.openxmlformats-officedocument.drawingml.chart+xml"/>
  <Override PartName="/ppt/charts/chart167.xml" ContentType="application/vnd.openxmlformats-officedocument.drawingml.chart+xml"/>
  <Override PartName="/ppt/charts/chart168.xml" ContentType="application/vnd.openxmlformats-officedocument.drawingml.chart+xml"/>
  <Override PartName="/ppt/charts/chart169.xml" ContentType="application/vnd.openxmlformats-officedocument.drawingml.chart+xml"/>
  <Override PartName="/ppt/charts/chart170.xml" ContentType="application/vnd.openxmlformats-officedocument.drawingml.chart+xml"/>
  <Override PartName="/ppt/charts/chart171.xml" ContentType="application/vnd.openxmlformats-officedocument.drawingml.chart+xml"/>
  <Override PartName="/ppt/charts/chart172.xml" ContentType="application/vnd.openxmlformats-officedocument.drawingml.chart+xml"/>
  <Override PartName="/ppt/charts/chart173.xml" ContentType="application/vnd.openxmlformats-officedocument.drawingml.chart+xml"/>
  <Override PartName="/ppt/charts/chart174.xml" ContentType="application/vnd.openxmlformats-officedocument.drawingml.chart+xml"/>
  <Override PartName="/ppt/charts/chart175.xml" ContentType="application/vnd.openxmlformats-officedocument.drawingml.chart+xml"/>
  <Override PartName="/ppt/charts/chart176.xml" ContentType="application/vnd.openxmlformats-officedocument.drawingml.chart+xml"/>
  <Override PartName="/ppt/charts/chart177.xml" ContentType="application/vnd.openxmlformats-officedocument.drawingml.chart+xml"/>
  <Override PartName="/ppt/notesSlides/notesSlide9.xml" ContentType="application/vnd.openxmlformats-officedocument.presentationml.notesSlide+xml"/>
  <Override PartName="/ppt/charts/chart178.xml" ContentType="application/vnd.openxmlformats-officedocument.drawingml.chart+xml"/>
  <Override PartName="/ppt/charts/chart179.xml" ContentType="application/vnd.openxmlformats-officedocument.drawingml.chart+xml"/>
  <Override PartName="/ppt/charts/chart180.xml" ContentType="application/vnd.openxmlformats-officedocument.drawingml.chart+xml"/>
  <Override PartName="/ppt/charts/chart181.xml" ContentType="application/vnd.openxmlformats-officedocument.drawingml.chart+xml"/>
  <Override PartName="/ppt/charts/chart182.xml" ContentType="application/vnd.openxmlformats-officedocument.drawingml.chart+xml"/>
  <Override PartName="/ppt/charts/chart183.xml" ContentType="application/vnd.openxmlformats-officedocument.drawingml.chart+xml"/>
  <Override PartName="/ppt/charts/chart184.xml" ContentType="application/vnd.openxmlformats-officedocument.drawingml.chart+xml"/>
  <Override PartName="/ppt/charts/chart185.xml" ContentType="application/vnd.openxmlformats-officedocument.drawingml.chart+xml"/>
  <Override PartName="/ppt/charts/chart186.xml" ContentType="application/vnd.openxmlformats-officedocument.drawingml.chart+xml"/>
  <Override PartName="/ppt/charts/chart187.xml" ContentType="application/vnd.openxmlformats-officedocument.drawingml.chart+xml"/>
  <Override PartName="/ppt/charts/chart188.xml" ContentType="application/vnd.openxmlformats-officedocument.drawingml.chart+xml"/>
  <Override PartName="/ppt/charts/chart189.xml" ContentType="application/vnd.openxmlformats-officedocument.drawingml.chart+xml"/>
  <Override PartName="/ppt/charts/chart190.xml" ContentType="application/vnd.openxmlformats-officedocument.drawingml.chart+xml"/>
  <Override PartName="/ppt/charts/chart191.xml" ContentType="application/vnd.openxmlformats-officedocument.drawingml.chart+xml"/>
  <Override PartName="/ppt/charts/chart192.xml" ContentType="application/vnd.openxmlformats-officedocument.drawingml.chart+xml"/>
  <Override PartName="/ppt/charts/chart193.xml" ContentType="application/vnd.openxmlformats-officedocument.drawingml.chart+xml"/>
  <Override PartName="/ppt/charts/chart194.xml" ContentType="application/vnd.openxmlformats-officedocument.drawingml.chart+xml"/>
  <Override PartName="/ppt/charts/chart195.xml" ContentType="application/vnd.openxmlformats-officedocument.drawingml.chart+xml"/>
  <Override PartName="/ppt/charts/chart196.xml" ContentType="application/vnd.openxmlformats-officedocument.drawingml.chart+xml"/>
  <Override PartName="/ppt/notesSlides/notesSlide10.xml" ContentType="application/vnd.openxmlformats-officedocument.presentationml.notesSlide+xml"/>
  <Override PartName="/ppt/charts/chart197.xml" ContentType="application/vnd.openxmlformats-officedocument.drawingml.chart+xml"/>
  <Override PartName="/ppt/charts/chart198.xml" ContentType="application/vnd.openxmlformats-officedocument.drawingml.chart+xml"/>
  <Override PartName="/ppt/charts/chart199.xml" ContentType="application/vnd.openxmlformats-officedocument.drawingml.chart+xml"/>
  <Override PartName="/ppt/charts/chart200.xml" ContentType="application/vnd.openxmlformats-officedocument.drawingml.chart+xml"/>
  <Override PartName="/ppt/charts/chart201.xml" ContentType="application/vnd.openxmlformats-officedocument.drawingml.chart+xml"/>
  <Override PartName="/ppt/charts/chart202.xml" ContentType="application/vnd.openxmlformats-officedocument.drawingml.chart+xml"/>
  <Override PartName="/ppt/charts/chart203.xml" ContentType="application/vnd.openxmlformats-officedocument.drawingml.chart+xml"/>
  <Override PartName="/ppt/charts/chart204.xml" ContentType="application/vnd.openxmlformats-officedocument.drawingml.chart+xml"/>
  <Override PartName="/ppt/charts/chart205.xml" ContentType="application/vnd.openxmlformats-officedocument.drawingml.chart+xml"/>
  <Override PartName="/ppt/charts/chart206.xml" ContentType="application/vnd.openxmlformats-officedocument.drawingml.chart+xml"/>
  <Override PartName="/ppt/charts/chart207.xml" ContentType="application/vnd.openxmlformats-officedocument.drawingml.chart+xml"/>
  <Override PartName="/ppt/charts/chart208.xml" ContentType="application/vnd.openxmlformats-officedocument.drawingml.chart+xml"/>
  <Override PartName="/ppt/charts/chart209.xml" ContentType="application/vnd.openxmlformats-officedocument.drawingml.chart+xml"/>
  <Override PartName="/ppt/charts/chart210.xml" ContentType="application/vnd.openxmlformats-officedocument.drawingml.chart+xml"/>
  <Override PartName="/ppt/charts/chart211.xml" ContentType="application/vnd.openxmlformats-officedocument.drawingml.chart+xml"/>
  <Override PartName="/ppt/charts/chart212.xml" ContentType="application/vnd.openxmlformats-officedocument.drawingml.chart+xml"/>
  <Override PartName="/ppt/charts/chart213.xml" ContentType="application/vnd.openxmlformats-officedocument.drawingml.chart+xml"/>
  <Override PartName="/ppt/charts/chart214.xml" ContentType="application/vnd.openxmlformats-officedocument.drawingml.chart+xml"/>
  <Override PartName="/ppt/charts/chart215.xml" ContentType="application/vnd.openxmlformats-officedocument.drawingml.chart+xml"/>
  <Override PartName="/ppt/charts/chart216.xml" ContentType="application/vnd.openxmlformats-officedocument.drawingml.chart+xml"/>
  <Override PartName="/ppt/notesSlides/notesSlide11.xml" ContentType="application/vnd.openxmlformats-officedocument.presentationml.notesSlide+xml"/>
  <Override PartName="/ppt/charts/chart217.xml" ContentType="application/vnd.openxmlformats-officedocument.drawingml.chart+xml"/>
  <Override PartName="/ppt/charts/chart218.xml" ContentType="application/vnd.openxmlformats-officedocument.drawingml.chart+xml"/>
  <Override PartName="/ppt/charts/chart219.xml" ContentType="application/vnd.openxmlformats-officedocument.drawingml.chart+xml"/>
  <Override PartName="/ppt/charts/chart220.xml" ContentType="application/vnd.openxmlformats-officedocument.drawingml.chart+xml"/>
  <Override PartName="/ppt/charts/chart221.xml" ContentType="application/vnd.openxmlformats-officedocument.drawingml.chart+xml"/>
  <Override PartName="/ppt/charts/chart222.xml" ContentType="application/vnd.openxmlformats-officedocument.drawingml.chart+xml"/>
  <Override PartName="/ppt/charts/chart223.xml" ContentType="application/vnd.openxmlformats-officedocument.drawingml.chart+xml"/>
  <Override PartName="/ppt/charts/chart224.xml" ContentType="application/vnd.openxmlformats-officedocument.drawingml.chart+xml"/>
  <Override PartName="/ppt/charts/chart225.xml" ContentType="application/vnd.openxmlformats-officedocument.drawingml.chart+xml"/>
  <Override PartName="/ppt/charts/chart226.xml" ContentType="application/vnd.openxmlformats-officedocument.drawingml.chart+xml"/>
  <Override PartName="/ppt/charts/chart227.xml" ContentType="application/vnd.openxmlformats-officedocument.drawingml.chart+xml"/>
  <Override PartName="/ppt/charts/chart228.xml" ContentType="application/vnd.openxmlformats-officedocument.drawingml.chart+xml"/>
  <Override PartName="/ppt/charts/chart229.xml" ContentType="application/vnd.openxmlformats-officedocument.drawingml.chart+xml"/>
  <Override PartName="/ppt/charts/chart230.xml" ContentType="application/vnd.openxmlformats-officedocument.drawingml.chart+xml"/>
  <Override PartName="/ppt/charts/chart231.xml" ContentType="application/vnd.openxmlformats-officedocument.drawingml.chart+xml"/>
  <Override PartName="/ppt/charts/chart232.xml" ContentType="application/vnd.openxmlformats-officedocument.drawingml.chart+xml"/>
  <Override PartName="/ppt/charts/chart233.xml" ContentType="application/vnd.openxmlformats-officedocument.drawingml.chart+xml"/>
  <Override PartName="/ppt/charts/chart234.xml" ContentType="application/vnd.openxmlformats-officedocument.drawingml.chart+xml"/>
  <Override PartName="/ppt/charts/chart235.xml" ContentType="application/vnd.openxmlformats-officedocument.drawingml.chart+xml"/>
  <Override PartName="/ppt/charts/chart236.xml" ContentType="application/vnd.openxmlformats-officedocument.drawingml.chart+xml"/>
  <Override PartName="/ppt/charts/chart237.xml" ContentType="application/vnd.openxmlformats-officedocument.drawingml.chart+xml"/>
  <Override PartName="/ppt/notesSlides/notesSlide12.xml" ContentType="application/vnd.openxmlformats-officedocument.presentationml.notesSlide+xml"/>
  <Override PartName="/ppt/charts/chart238.xml" ContentType="application/vnd.openxmlformats-officedocument.drawingml.chart+xml"/>
  <Override PartName="/ppt/charts/chart239.xml" ContentType="application/vnd.openxmlformats-officedocument.drawingml.chart+xml"/>
  <Override PartName="/ppt/charts/chart240.xml" ContentType="application/vnd.openxmlformats-officedocument.drawingml.chart+xml"/>
  <Override PartName="/ppt/charts/chart241.xml" ContentType="application/vnd.openxmlformats-officedocument.drawingml.chart+xml"/>
  <Override PartName="/ppt/charts/chart242.xml" ContentType="application/vnd.openxmlformats-officedocument.drawingml.chart+xml"/>
  <Override PartName="/ppt/charts/chart243.xml" ContentType="application/vnd.openxmlformats-officedocument.drawingml.chart+xml"/>
  <Override PartName="/ppt/charts/chart244.xml" ContentType="application/vnd.openxmlformats-officedocument.drawingml.chart+xml"/>
  <Override PartName="/ppt/charts/chart245.xml" ContentType="application/vnd.openxmlformats-officedocument.drawingml.chart+xml"/>
  <Override PartName="/ppt/charts/chart246.xml" ContentType="application/vnd.openxmlformats-officedocument.drawingml.chart+xml"/>
  <Override PartName="/ppt/charts/chart247.xml" ContentType="application/vnd.openxmlformats-officedocument.drawingml.chart+xml"/>
  <Override PartName="/ppt/charts/chart248.xml" ContentType="application/vnd.openxmlformats-officedocument.drawingml.chart+xml"/>
  <Override PartName="/ppt/charts/chart249.xml" ContentType="application/vnd.openxmlformats-officedocument.drawingml.chart+xml"/>
  <Override PartName="/ppt/charts/chart250.xml" ContentType="application/vnd.openxmlformats-officedocument.drawingml.chart+xml"/>
  <Override PartName="/ppt/charts/chart251.xml" ContentType="application/vnd.openxmlformats-officedocument.drawingml.chart+xml"/>
  <Override PartName="/ppt/charts/chart252.xml" ContentType="application/vnd.openxmlformats-officedocument.drawingml.chart+xml"/>
  <Override PartName="/ppt/charts/chart253.xml" ContentType="application/vnd.openxmlformats-officedocument.drawingml.chart+xml"/>
  <Override PartName="/ppt/charts/chart254.xml" ContentType="application/vnd.openxmlformats-officedocument.drawingml.chart+xml"/>
  <Override PartName="/ppt/charts/chart255.xml" ContentType="application/vnd.openxmlformats-officedocument.drawingml.chart+xml"/>
  <Override PartName="/ppt/charts/chart256.xml" ContentType="application/vnd.openxmlformats-officedocument.drawingml.chart+xml"/>
  <Override PartName="/ppt/charts/chart257.xml" ContentType="application/vnd.openxmlformats-officedocument.drawingml.chart+xml"/>
  <Override PartName="/ppt/charts/chart258.xml" ContentType="application/vnd.openxmlformats-officedocument.drawingml.chart+xml"/>
  <Override PartName="/ppt/charts/chart259.xml" ContentType="application/vnd.openxmlformats-officedocument.drawingml.chart+xml"/>
  <Override PartName="/ppt/charts/chart260.xml" ContentType="application/vnd.openxmlformats-officedocument.drawingml.chart+xml"/>
  <Override PartName="/ppt/charts/chart261.xml" ContentType="application/vnd.openxmlformats-officedocument.drawingml.chart+xml"/>
  <Override PartName="/ppt/charts/chart262.xml" ContentType="application/vnd.openxmlformats-officedocument.drawingml.chart+xml"/>
  <Override PartName="/ppt/charts/chart263.xml" ContentType="application/vnd.openxmlformats-officedocument.drawingml.chart+xml"/>
  <Override PartName="/ppt/charts/chart264.xml" ContentType="application/vnd.openxmlformats-officedocument.drawingml.chart+xml"/>
  <Override PartName="/ppt/charts/chart265.xml" ContentType="application/vnd.openxmlformats-officedocument.drawingml.chart+xml"/>
  <Override PartName="/ppt/charts/chart266.xml" ContentType="application/vnd.openxmlformats-officedocument.drawingml.chart+xml"/>
  <Override PartName="/ppt/charts/chart267.xml" ContentType="application/vnd.openxmlformats-officedocument.drawingml.chart+xml"/>
  <Override PartName="/ppt/charts/chart268.xml" ContentType="application/vnd.openxmlformats-officedocument.drawingml.chart+xml"/>
  <Override PartName="/ppt/charts/chart269.xml" ContentType="application/vnd.openxmlformats-officedocument.drawingml.chart+xml"/>
  <Override PartName="/ppt/charts/chart270.xml" ContentType="application/vnd.openxmlformats-officedocument.drawingml.chart+xml"/>
  <Override PartName="/ppt/charts/chart271.xml" ContentType="application/vnd.openxmlformats-officedocument.drawingml.chart+xml"/>
  <Override PartName="/ppt/charts/chart272.xml" ContentType="application/vnd.openxmlformats-officedocument.drawingml.chart+xml"/>
  <Override PartName="/ppt/notesSlides/notesSlide13.xml" ContentType="application/vnd.openxmlformats-officedocument.presentationml.notesSlide+xml"/>
  <Override PartName="/ppt/charts/chart273.xml" ContentType="application/vnd.openxmlformats-officedocument.drawingml.chart+xml"/>
  <Override PartName="/ppt/charts/chart274.xml" ContentType="application/vnd.openxmlformats-officedocument.drawingml.chart+xml"/>
  <Override PartName="/ppt/charts/chart275.xml" ContentType="application/vnd.openxmlformats-officedocument.drawingml.chart+xml"/>
  <Override PartName="/ppt/charts/chart276.xml" ContentType="application/vnd.openxmlformats-officedocument.drawingml.chart+xml"/>
  <Override PartName="/ppt/charts/chart277.xml" ContentType="application/vnd.openxmlformats-officedocument.drawingml.chart+xml"/>
  <Override PartName="/ppt/charts/chart278.xml" ContentType="application/vnd.openxmlformats-officedocument.drawingml.chart+xml"/>
  <Override PartName="/ppt/charts/chart279.xml" ContentType="application/vnd.openxmlformats-officedocument.drawingml.chart+xml"/>
  <Override PartName="/ppt/charts/chart280.xml" ContentType="application/vnd.openxmlformats-officedocument.drawingml.chart+xml"/>
  <Override PartName="/ppt/charts/chart281.xml" ContentType="application/vnd.openxmlformats-officedocument.drawingml.chart+xml"/>
  <Override PartName="/ppt/charts/chart282.xml" ContentType="application/vnd.openxmlformats-officedocument.drawingml.chart+xml"/>
  <Override PartName="/ppt/charts/chart283.xml" ContentType="application/vnd.openxmlformats-officedocument.drawingml.chart+xml"/>
  <Override PartName="/ppt/charts/chart284.xml" ContentType="application/vnd.openxmlformats-officedocument.drawingml.chart+xml"/>
  <Override PartName="/ppt/charts/chart285.xml" ContentType="application/vnd.openxmlformats-officedocument.drawingml.chart+xml"/>
  <Override PartName="/ppt/charts/chart286.xml" ContentType="application/vnd.openxmlformats-officedocument.drawingml.chart+xml"/>
  <Override PartName="/ppt/charts/chart287.xml" ContentType="application/vnd.openxmlformats-officedocument.drawingml.chart+xml"/>
  <Override PartName="/ppt/charts/chart288.xml" ContentType="application/vnd.openxmlformats-officedocument.drawingml.chart+xml"/>
  <Override PartName="/ppt/charts/chart289.xml" ContentType="application/vnd.openxmlformats-officedocument.drawingml.chart+xml"/>
  <Override PartName="/ppt/charts/chart290.xml" ContentType="application/vnd.openxmlformats-officedocument.drawingml.chart+xml"/>
  <Override PartName="/ppt/charts/chart291.xml" ContentType="application/vnd.openxmlformats-officedocument.drawingml.chart+xml"/>
  <Override PartName="/ppt/charts/chart292.xml" ContentType="application/vnd.openxmlformats-officedocument.drawingml.chart+xml"/>
  <Override PartName="/ppt/charts/chart293.xml" ContentType="application/vnd.openxmlformats-officedocument.drawingml.chart+xml"/>
  <Override PartName="/ppt/charts/chart294.xml" ContentType="application/vnd.openxmlformats-officedocument.drawingml.chart+xml"/>
  <Override PartName="/ppt/charts/chart295.xml" ContentType="application/vnd.openxmlformats-officedocument.drawingml.chart+xml"/>
  <Override PartName="/ppt/charts/chart296.xml" ContentType="application/vnd.openxmlformats-officedocument.drawingml.chart+xml"/>
  <Override PartName="/ppt/charts/chart297.xml" ContentType="application/vnd.openxmlformats-officedocument.drawingml.chart+xml"/>
  <Override PartName="/ppt/charts/chart298.xml" ContentType="application/vnd.openxmlformats-officedocument.drawingml.chart+xml"/>
  <Override PartName="/ppt/charts/chart299.xml" ContentType="application/vnd.openxmlformats-officedocument.drawingml.chart+xml"/>
  <Override PartName="/ppt/charts/chart300.xml" ContentType="application/vnd.openxmlformats-officedocument.drawingml.chart+xml"/>
  <Override PartName="/ppt/charts/chart301.xml" ContentType="application/vnd.openxmlformats-officedocument.drawingml.chart+xml"/>
  <Override PartName="/ppt/charts/chart302.xml" ContentType="application/vnd.openxmlformats-officedocument.drawingml.chart+xml"/>
  <Override PartName="/ppt/charts/chart303.xml" ContentType="application/vnd.openxmlformats-officedocument.drawingml.chart+xml"/>
  <Override PartName="/ppt/charts/chart304.xml" ContentType="application/vnd.openxmlformats-officedocument.drawingml.chart+xml"/>
  <Override PartName="/ppt/charts/chart305.xml" ContentType="application/vnd.openxmlformats-officedocument.drawingml.chart+xml"/>
  <Override PartName="/ppt/charts/chart306.xml" ContentType="application/vnd.openxmlformats-officedocument.drawingml.chart+xml"/>
  <Override PartName="/ppt/charts/chart307.xml" ContentType="application/vnd.openxmlformats-officedocument.drawingml.chart+xml"/>
  <Override PartName="/ppt/charts/chart308.xml" ContentType="application/vnd.openxmlformats-officedocument.drawingml.chart+xml"/>
  <Override PartName="/ppt/notesSlides/notesSlide14.xml" ContentType="application/vnd.openxmlformats-officedocument.presentationml.notesSlide+xml"/>
  <Override PartName="/ppt/charts/chart309.xml" ContentType="application/vnd.openxmlformats-officedocument.drawingml.chart+xml"/>
  <Override PartName="/ppt/charts/chart310.xml" ContentType="application/vnd.openxmlformats-officedocument.drawingml.chart+xml"/>
  <Override PartName="/ppt/charts/chart311.xml" ContentType="application/vnd.openxmlformats-officedocument.drawingml.chart+xml"/>
  <Override PartName="/ppt/charts/chart312.xml" ContentType="application/vnd.openxmlformats-officedocument.drawingml.chart+xml"/>
  <Override PartName="/ppt/charts/chart313.xml" ContentType="application/vnd.openxmlformats-officedocument.drawingml.chart+xml"/>
  <Override PartName="/ppt/charts/chart314.xml" ContentType="application/vnd.openxmlformats-officedocument.drawingml.chart+xml"/>
  <Override PartName="/ppt/charts/chart315.xml" ContentType="application/vnd.openxmlformats-officedocument.drawingml.chart+xml"/>
  <Override PartName="/ppt/charts/chart316.xml" ContentType="application/vnd.openxmlformats-officedocument.drawingml.chart+xml"/>
  <Override PartName="/ppt/charts/chart317.xml" ContentType="application/vnd.openxmlformats-officedocument.drawingml.chart+xml"/>
  <Override PartName="/ppt/charts/chart318.xml" ContentType="application/vnd.openxmlformats-officedocument.drawingml.chart+xml"/>
  <Override PartName="/ppt/charts/chart319.xml" ContentType="application/vnd.openxmlformats-officedocument.drawingml.chart+xml"/>
  <Override PartName="/ppt/charts/chart320.xml" ContentType="application/vnd.openxmlformats-officedocument.drawingml.chart+xml"/>
  <Override PartName="/ppt/charts/chart321.xml" ContentType="application/vnd.openxmlformats-officedocument.drawingml.chart+xml"/>
  <Override PartName="/ppt/charts/chart322.xml" ContentType="application/vnd.openxmlformats-officedocument.drawingml.chart+xml"/>
  <Override PartName="/ppt/charts/chart323.xml" ContentType="application/vnd.openxmlformats-officedocument.drawingml.chart+xml"/>
  <Override PartName="/ppt/charts/chart324.xml" ContentType="application/vnd.openxmlformats-officedocument.drawingml.chart+xml"/>
  <Override PartName="/ppt/charts/chart325.xml" ContentType="application/vnd.openxmlformats-officedocument.drawingml.chart+xml"/>
  <Override PartName="/ppt/charts/chart326.xml" ContentType="application/vnd.openxmlformats-officedocument.drawingml.chart+xml"/>
  <Override PartName="/ppt/charts/chart327.xml" ContentType="application/vnd.openxmlformats-officedocument.drawingml.chart+xml"/>
  <Override PartName="/ppt/charts/chart328.xml" ContentType="application/vnd.openxmlformats-officedocument.drawingml.chart+xml"/>
  <Override PartName="/ppt/charts/chart329.xml" ContentType="application/vnd.openxmlformats-officedocument.drawingml.chart+xml"/>
  <Override PartName="/ppt/charts/chart330.xml" ContentType="application/vnd.openxmlformats-officedocument.drawingml.chart+xml"/>
  <Override PartName="/ppt/charts/chart331.xml" ContentType="application/vnd.openxmlformats-officedocument.drawingml.chart+xml"/>
  <Override PartName="/ppt/charts/chart332.xml" ContentType="application/vnd.openxmlformats-officedocument.drawingml.chart+xml"/>
  <Override PartName="/ppt/charts/chart333.xml" ContentType="application/vnd.openxmlformats-officedocument.drawingml.chart+xml"/>
  <Override PartName="/ppt/charts/chart334.xml" ContentType="application/vnd.openxmlformats-officedocument.drawingml.chart+xml"/>
  <Override PartName="/ppt/charts/chart335.xml" ContentType="application/vnd.openxmlformats-officedocument.drawingml.chart+xml"/>
  <Override PartName="/ppt/charts/chart336.xml" ContentType="application/vnd.openxmlformats-officedocument.drawingml.chart+xml"/>
  <Override PartName="/ppt/charts/chart337.xml" ContentType="application/vnd.openxmlformats-officedocument.drawingml.chart+xml"/>
  <Override PartName="/ppt/charts/chart338.xml" ContentType="application/vnd.openxmlformats-officedocument.drawingml.chart+xml"/>
  <Override PartName="/ppt/charts/chart339.xml" ContentType="application/vnd.openxmlformats-officedocument.drawingml.chart+xml"/>
  <Override PartName="/ppt/charts/chart340.xml" ContentType="application/vnd.openxmlformats-officedocument.drawingml.chart+xml"/>
  <Override PartName="/ppt/charts/chart341.xml" ContentType="application/vnd.openxmlformats-officedocument.drawingml.chart+xml"/>
  <Override PartName="/ppt/charts/chart342.xml" ContentType="application/vnd.openxmlformats-officedocument.drawingml.chart+xml"/>
  <Override PartName="/ppt/charts/chart343.xml" ContentType="application/vnd.openxmlformats-officedocument.drawingml.chart+xml"/>
  <Override PartName="/ppt/charts/chart344.xml" ContentType="application/vnd.openxmlformats-officedocument.drawingml.chart+xml"/>
  <Override PartName="/ppt/charts/chart345.xml" ContentType="application/vnd.openxmlformats-officedocument.drawingml.chart+xml"/>
  <Override PartName="/ppt/charts/chart346.xml" ContentType="application/vnd.openxmlformats-officedocument.drawingml.chart+xml"/>
  <Override PartName="/ppt/charts/chart347.xml" ContentType="application/vnd.openxmlformats-officedocument.drawingml.chart+xml"/>
  <Override PartName="/ppt/charts/chart348.xml" ContentType="application/vnd.openxmlformats-officedocument.drawingml.chart+xml"/>
  <Override PartName="/ppt/charts/chart349.xml" ContentType="application/vnd.openxmlformats-officedocument.drawingml.chart+xml"/>
  <Override PartName="/ppt/charts/chart350.xml" ContentType="application/vnd.openxmlformats-officedocument.drawingml.chart+xml"/>
  <Override PartName="/ppt/charts/chart351.xml" ContentType="application/vnd.openxmlformats-officedocument.drawingml.chart+xml"/>
  <Override PartName="/ppt/charts/chart352.xml" ContentType="application/vnd.openxmlformats-officedocument.drawingml.chart+xml"/>
  <Override PartName="/ppt/charts/chart353.xml" ContentType="application/vnd.openxmlformats-officedocument.drawingml.chart+xml"/>
  <Override PartName="/ppt/charts/chart354.xml" ContentType="application/vnd.openxmlformats-officedocument.drawingml.chart+xml"/>
  <Override PartName="/ppt/charts/chart355.xml" ContentType="application/vnd.openxmlformats-officedocument.drawingml.chart+xml"/>
  <Override PartName="/ppt/charts/chart356.xml" ContentType="application/vnd.openxmlformats-officedocument.drawingml.chart+xml"/>
  <Override PartName="/ppt/charts/chart357.xml" ContentType="application/vnd.openxmlformats-officedocument.drawingml.chart+xml"/>
  <Override PartName="/ppt/charts/chart358.xml" ContentType="application/vnd.openxmlformats-officedocument.drawingml.chart+xml"/>
  <Override PartName="/ppt/charts/chart359.xml" ContentType="application/vnd.openxmlformats-officedocument.drawingml.chart+xml"/>
  <Override PartName="/ppt/charts/chart360.xml" ContentType="application/vnd.openxmlformats-officedocument.drawingml.chart+xml"/>
  <Override PartName="/ppt/charts/chart361.xml" ContentType="application/vnd.openxmlformats-officedocument.drawingml.chart+xml"/>
  <Override PartName="/ppt/charts/chart362.xml" ContentType="application/vnd.openxmlformats-officedocument.drawingml.chart+xml"/>
  <Override PartName="/ppt/charts/chart363.xml" ContentType="application/vnd.openxmlformats-officedocument.drawingml.chart+xml"/>
  <Override PartName="/ppt/charts/chart364.xml" ContentType="application/vnd.openxmlformats-officedocument.drawingml.chart+xml"/>
  <Override PartName="/ppt/charts/chart365.xml" ContentType="application/vnd.openxmlformats-officedocument.drawingml.chart+xml"/>
  <Override PartName="/ppt/charts/chart366.xml" ContentType="application/vnd.openxmlformats-officedocument.drawingml.chart+xml"/>
  <Override PartName="/ppt/charts/chart367.xml" ContentType="application/vnd.openxmlformats-officedocument.drawingml.chart+xml"/>
  <Override PartName="/ppt/notesSlides/notesSlide15.xml" ContentType="application/vnd.openxmlformats-officedocument.presentationml.notesSlide+xml"/>
  <Override PartName="/ppt/charts/chart368.xml" ContentType="application/vnd.openxmlformats-officedocument.drawingml.chart+xml"/>
  <Override PartName="/ppt/charts/chart369.xml" ContentType="application/vnd.openxmlformats-officedocument.drawingml.chart+xml"/>
  <Override PartName="/ppt/charts/chart370.xml" ContentType="application/vnd.openxmlformats-officedocument.drawingml.chart+xml"/>
  <Override PartName="/ppt/charts/chart371.xml" ContentType="application/vnd.openxmlformats-officedocument.drawingml.chart+xml"/>
  <Override PartName="/ppt/charts/chart372.xml" ContentType="application/vnd.openxmlformats-officedocument.drawingml.chart+xml"/>
  <Override PartName="/ppt/charts/chart373.xml" ContentType="application/vnd.openxmlformats-officedocument.drawingml.chart+xml"/>
  <Override PartName="/ppt/charts/chart374.xml" ContentType="application/vnd.openxmlformats-officedocument.drawingml.chart+xml"/>
  <Override PartName="/ppt/charts/chart375.xml" ContentType="application/vnd.openxmlformats-officedocument.drawingml.chart+xml"/>
  <Override PartName="/ppt/charts/chart376.xml" ContentType="application/vnd.openxmlformats-officedocument.drawingml.chart+xml"/>
  <Override PartName="/ppt/charts/chart377.xml" ContentType="application/vnd.openxmlformats-officedocument.drawingml.chart+xml"/>
  <Override PartName="/ppt/charts/chart378.xml" ContentType="application/vnd.openxmlformats-officedocument.drawingml.chart+xml"/>
  <Override PartName="/ppt/charts/chart379.xml" ContentType="application/vnd.openxmlformats-officedocument.drawingml.chart+xml"/>
  <Override PartName="/ppt/charts/chart380.xml" ContentType="application/vnd.openxmlformats-officedocument.drawingml.chart+xml"/>
  <Override PartName="/ppt/charts/chart381.xml" ContentType="application/vnd.openxmlformats-officedocument.drawingml.chart+xml"/>
  <Override PartName="/ppt/charts/chart382.xml" ContentType="application/vnd.openxmlformats-officedocument.drawingml.chart+xml"/>
  <Override PartName="/ppt/charts/chart383.xml" ContentType="application/vnd.openxmlformats-officedocument.drawingml.chart+xml"/>
  <Override PartName="/ppt/charts/chart384.xml" ContentType="application/vnd.openxmlformats-officedocument.drawingml.chart+xml"/>
  <Override PartName="/ppt/charts/chart385.xml" ContentType="application/vnd.openxmlformats-officedocument.drawingml.chart+xml"/>
  <Override PartName="/ppt/charts/chart386.xml" ContentType="application/vnd.openxmlformats-officedocument.drawingml.chart+xml"/>
  <Override PartName="/ppt/charts/chart387.xml" ContentType="application/vnd.openxmlformats-officedocument.drawingml.chart+xml"/>
  <Override PartName="/ppt/charts/chart388.xml" ContentType="application/vnd.openxmlformats-officedocument.drawingml.chart+xml"/>
  <Override PartName="/ppt/charts/chart389.xml" ContentType="application/vnd.openxmlformats-officedocument.drawingml.chart+xml"/>
  <Override PartName="/ppt/charts/chart390.xml" ContentType="application/vnd.openxmlformats-officedocument.drawingml.chart+xml"/>
  <Override PartName="/ppt/charts/chart391.xml" ContentType="application/vnd.openxmlformats-officedocument.drawingml.chart+xml"/>
  <Override PartName="/ppt/charts/chart392.xml" ContentType="application/vnd.openxmlformats-officedocument.drawingml.chart+xml"/>
  <Override PartName="/ppt/charts/chart393.xml" ContentType="application/vnd.openxmlformats-officedocument.drawingml.chart+xml"/>
  <Override PartName="/ppt/charts/chart394.xml" ContentType="application/vnd.openxmlformats-officedocument.drawingml.chart+xml"/>
  <Override PartName="/ppt/charts/chart395.xml" ContentType="application/vnd.openxmlformats-officedocument.drawingml.chart+xml"/>
  <Override PartName="/ppt/charts/chart396.xml" ContentType="application/vnd.openxmlformats-officedocument.drawingml.chart+xml"/>
  <Override PartName="/ppt/charts/chart397.xml" ContentType="application/vnd.openxmlformats-officedocument.drawingml.chart+xml"/>
  <Override PartName="/ppt/charts/chart398.xml" ContentType="application/vnd.openxmlformats-officedocument.drawingml.chart+xml"/>
  <Override PartName="/ppt/charts/chart399.xml" ContentType="application/vnd.openxmlformats-officedocument.drawingml.chart+xml"/>
  <Override PartName="/ppt/charts/chart400.xml" ContentType="application/vnd.openxmlformats-officedocument.drawingml.chart+xml"/>
  <Override PartName="/ppt/charts/chart401.xml" ContentType="application/vnd.openxmlformats-officedocument.drawingml.chart+xml"/>
  <Override PartName="/ppt/charts/chart402.xml" ContentType="application/vnd.openxmlformats-officedocument.drawingml.chart+xml"/>
  <Override PartName="/ppt/charts/chart403.xml" ContentType="application/vnd.openxmlformats-officedocument.drawingml.chart+xml"/>
  <Override PartName="/ppt/charts/chart404.xml" ContentType="application/vnd.openxmlformats-officedocument.drawingml.chart+xml"/>
  <Override PartName="/ppt/charts/chart405.xml" ContentType="application/vnd.openxmlformats-officedocument.drawingml.chart+xml"/>
  <Override PartName="/ppt/charts/chart406.xml" ContentType="application/vnd.openxmlformats-officedocument.drawingml.chart+xml"/>
  <Override PartName="/ppt/charts/chart407.xml" ContentType="application/vnd.openxmlformats-officedocument.drawingml.chart+xml"/>
  <Override PartName="/ppt/charts/chart408.xml" ContentType="application/vnd.openxmlformats-officedocument.drawingml.chart+xml"/>
  <Override PartName="/ppt/charts/chart409.xml" ContentType="application/vnd.openxmlformats-officedocument.drawingml.chart+xml"/>
  <Override PartName="/ppt/charts/chart410.xml" ContentType="application/vnd.openxmlformats-officedocument.drawingml.chart+xml"/>
  <Override PartName="/ppt/charts/chart411.xml" ContentType="application/vnd.openxmlformats-officedocument.drawingml.chart+xml"/>
  <Override PartName="/ppt/charts/chart412.xml" ContentType="application/vnd.openxmlformats-officedocument.drawingml.chart+xml"/>
  <Override PartName="/ppt/charts/chart413.xml" ContentType="application/vnd.openxmlformats-officedocument.drawingml.chart+xml"/>
  <Override PartName="/ppt/charts/chart414.xml" ContentType="application/vnd.openxmlformats-officedocument.drawingml.chart+xml"/>
  <Override PartName="/ppt/charts/chart415.xml" ContentType="application/vnd.openxmlformats-officedocument.drawingml.chart+xml"/>
  <Override PartName="/ppt/charts/chart416.xml" ContentType="application/vnd.openxmlformats-officedocument.drawingml.chart+xml"/>
  <Override PartName="/ppt/charts/chart417.xml" ContentType="application/vnd.openxmlformats-officedocument.drawingml.chart+xml"/>
  <Override PartName="/ppt/charts/chart418.xml" ContentType="application/vnd.openxmlformats-officedocument.drawingml.chart+xml"/>
  <Override PartName="/ppt/charts/chart419.xml" ContentType="application/vnd.openxmlformats-officedocument.drawingml.chart+xml"/>
  <Override PartName="/ppt/charts/chart420.xml" ContentType="application/vnd.openxmlformats-officedocument.drawingml.chart+xml"/>
  <Override PartName="/ppt/charts/chart421.xml" ContentType="application/vnd.openxmlformats-officedocument.drawingml.chart+xml"/>
  <Override PartName="/ppt/charts/chart422.xml" ContentType="application/vnd.openxmlformats-officedocument.drawingml.chart+xml"/>
  <Override PartName="/ppt/charts/chart423.xml" ContentType="application/vnd.openxmlformats-officedocument.drawingml.chart+xml"/>
  <Override PartName="/ppt/charts/chart424.xml" ContentType="application/vnd.openxmlformats-officedocument.drawingml.chart+xml"/>
  <Override PartName="/ppt/notesSlides/notesSlide16.xml" ContentType="application/vnd.openxmlformats-officedocument.presentationml.notesSlide+xml"/>
  <Override PartName="/ppt/charts/chart425.xml" ContentType="application/vnd.openxmlformats-officedocument.drawingml.chart+xml"/>
  <Override PartName="/ppt/charts/chart426.xml" ContentType="application/vnd.openxmlformats-officedocument.drawingml.chart+xml"/>
  <Override PartName="/ppt/charts/chart427.xml" ContentType="application/vnd.openxmlformats-officedocument.drawingml.chart+xml"/>
  <Override PartName="/ppt/charts/chart428.xml" ContentType="application/vnd.openxmlformats-officedocument.drawingml.chart+xml"/>
  <Override PartName="/ppt/charts/chart429.xml" ContentType="application/vnd.openxmlformats-officedocument.drawingml.chart+xml"/>
  <Override PartName="/ppt/charts/chart430.xml" ContentType="application/vnd.openxmlformats-officedocument.drawingml.chart+xml"/>
  <Override PartName="/ppt/charts/chart431.xml" ContentType="application/vnd.openxmlformats-officedocument.drawingml.chart+xml"/>
  <Override PartName="/ppt/charts/chart432.xml" ContentType="application/vnd.openxmlformats-officedocument.drawingml.chart+xml"/>
  <Override PartName="/ppt/charts/chart433.xml" ContentType="application/vnd.openxmlformats-officedocument.drawingml.chart+xml"/>
  <Override PartName="/ppt/charts/chart434.xml" ContentType="application/vnd.openxmlformats-officedocument.drawingml.chart+xml"/>
  <Override PartName="/ppt/charts/chart435.xml" ContentType="application/vnd.openxmlformats-officedocument.drawingml.chart+xml"/>
  <Override PartName="/ppt/charts/chart436.xml" ContentType="application/vnd.openxmlformats-officedocument.drawingml.chart+xml"/>
  <Override PartName="/ppt/charts/chart437.xml" ContentType="application/vnd.openxmlformats-officedocument.drawingml.chart+xml"/>
  <Override PartName="/ppt/charts/chart438.xml" ContentType="application/vnd.openxmlformats-officedocument.drawingml.chart+xml"/>
  <Override PartName="/ppt/charts/chart439.xml" ContentType="application/vnd.openxmlformats-officedocument.drawingml.chart+xml"/>
  <Override PartName="/ppt/charts/chart440.xml" ContentType="application/vnd.openxmlformats-officedocument.drawingml.chart+xml"/>
  <Override PartName="/ppt/charts/chart441.xml" ContentType="application/vnd.openxmlformats-officedocument.drawingml.chart+xml"/>
  <Override PartName="/ppt/charts/chart442.xml" ContentType="application/vnd.openxmlformats-officedocument.drawingml.chart+xml"/>
  <Override PartName="/ppt/charts/chart443.xml" ContentType="application/vnd.openxmlformats-officedocument.drawingml.chart+xml"/>
  <Override PartName="/ppt/charts/chart444.xml" ContentType="application/vnd.openxmlformats-officedocument.drawingml.chart+xml"/>
  <Override PartName="/ppt/charts/chart445.xml" ContentType="application/vnd.openxmlformats-officedocument.drawingml.chart+xml"/>
  <Override PartName="/ppt/charts/chart446.xml" ContentType="application/vnd.openxmlformats-officedocument.drawingml.chart+xml"/>
  <Override PartName="/ppt/charts/chart447.xml" ContentType="application/vnd.openxmlformats-officedocument.drawingml.chart+xml"/>
  <Override PartName="/ppt/charts/chart448.xml" ContentType="application/vnd.openxmlformats-officedocument.drawingml.chart+xml"/>
  <Override PartName="/ppt/charts/chart449.xml" ContentType="application/vnd.openxmlformats-officedocument.drawingml.chart+xml"/>
  <Override PartName="/ppt/charts/chart450.xml" ContentType="application/vnd.openxmlformats-officedocument.drawingml.chart+xml"/>
  <Override PartName="/ppt/charts/chart451.xml" ContentType="application/vnd.openxmlformats-officedocument.drawingml.chart+xml"/>
  <Override PartName="/ppt/charts/chart452.xml" ContentType="application/vnd.openxmlformats-officedocument.drawingml.chart+xml"/>
  <Override PartName="/ppt/charts/chart453.xml" ContentType="application/vnd.openxmlformats-officedocument.drawingml.chart+xml"/>
  <Override PartName="/ppt/charts/chart454.xml" ContentType="application/vnd.openxmlformats-officedocument.drawingml.chart+xml"/>
  <Override PartName="/ppt/charts/chart455.xml" ContentType="application/vnd.openxmlformats-officedocument.drawingml.chart+xml"/>
  <Override PartName="/ppt/charts/chart456.xml" ContentType="application/vnd.openxmlformats-officedocument.drawingml.chart+xml"/>
  <Override PartName="/ppt/charts/chart457.xml" ContentType="application/vnd.openxmlformats-officedocument.drawingml.chart+xml"/>
  <Override PartName="/ppt/charts/chart458.xml" ContentType="application/vnd.openxmlformats-officedocument.drawingml.chart+xml"/>
  <Override PartName="/ppt/charts/chart459.xml" ContentType="application/vnd.openxmlformats-officedocument.drawingml.chart+xml"/>
  <Override PartName="/ppt/charts/chart460.xml" ContentType="application/vnd.openxmlformats-officedocument.drawingml.chart+xml"/>
  <Override PartName="/ppt/charts/chart461.xml" ContentType="application/vnd.openxmlformats-officedocument.drawingml.chart+xml"/>
  <Override PartName="/ppt/charts/chart462.xml" ContentType="application/vnd.openxmlformats-officedocument.drawingml.chart+xml"/>
  <Override PartName="/ppt/charts/chart463.xml" ContentType="application/vnd.openxmlformats-officedocument.drawingml.chart+xml"/>
  <Override PartName="/ppt/charts/chart464.xml" ContentType="application/vnd.openxmlformats-officedocument.drawingml.chart+xml"/>
  <Override PartName="/ppt/charts/chart465.xml" ContentType="application/vnd.openxmlformats-officedocument.drawingml.chart+xml"/>
  <Override PartName="/ppt/charts/chart466.xml" ContentType="application/vnd.openxmlformats-officedocument.drawingml.chart+xml"/>
  <Override PartName="/ppt/charts/chart467.xml" ContentType="application/vnd.openxmlformats-officedocument.drawingml.chart+xml"/>
  <Override PartName="/ppt/charts/chart468.xml" ContentType="application/vnd.openxmlformats-officedocument.drawingml.chart+xml"/>
  <Override PartName="/ppt/charts/chart469.xml" ContentType="application/vnd.openxmlformats-officedocument.drawingml.chart+xml"/>
  <Override PartName="/ppt/charts/chart470.xml" ContentType="application/vnd.openxmlformats-officedocument.drawingml.chart+xml"/>
  <Override PartName="/ppt/charts/chart471.xml" ContentType="application/vnd.openxmlformats-officedocument.drawingml.chart+xml"/>
  <Override PartName="/ppt/charts/chart472.xml" ContentType="application/vnd.openxmlformats-officedocument.drawingml.chart+xml"/>
  <Override PartName="/ppt/charts/chart47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2" r:id="rId2"/>
    <p:sldId id="347" r:id="rId3"/>
    <p:sldId id="348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5" r:id="rId14"/>
    <p:sldId id="346" r:id="rId15"/>
    <p:sldId id="349" r:id="rId16"/>
    <p:sldId id="34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FFFF"/>
    <a:srgbClr val="E3E3E9"/>
    <a:srgbClr val="6C83A8"/>
    <a:srgbClr val="E1E1EB"/>
    <a:srgbClr val="FF0066"/>
    <a:srgbClr val="FF00FF"/>
    <a:srgbClr val="00FF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5" autoAdjust="0"/>
    <p:restoredTop sz="94660"/>
  </p:normalViewPr>
  <p:slideViewPr>
    <p:cSldViewPr>
      <p:cViewPr varScale="1">
        <p:scale>
          <a:sx n="69" d="100"/>
          <a:sy n="69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7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2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3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4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5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6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7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8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0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2.xlsx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3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4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5.xlsx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6.xlsx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7.xlsx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8.xlsx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0.xlsx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1.xlsx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2.xlsx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3.xlsx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4.xlsx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5.xlsx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6.xlsx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7.xlsx"/></Relationships>
</file>

<file path=ppt/charts/_rels/chart1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8.xlsx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9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0.xlsx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.xlsx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2.xlsx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3.xlsx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4.xlsx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5.xlsx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6.xlsx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7.xlsx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8.xlsx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0.xlsx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1.xlsx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2.xlsx"/></Relationships>
</file>

<file path=ppt/charts/_rels/chart1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3.xlsx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4.xlsx"/></Relationships>
</file>

<file path=ppt/charts/_rels/chart1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5.xlsx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6.xlsx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7.xlsx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8.xlsx"/></Relationships>
</file>

<file path=ppt/charts/_rels/chart1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0.xlsx"/></Relationships>
</file>

<file path=ppt/charts/_rels/chart2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1.xlsx"/></Relationships>
</file>

<file path=ppt/charts/_rels/chart2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2.xlsx"/></Relationships>
</file>

<file path=ppt/charts/_rels/chart2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3.xlsx"/></Relationships>
</file>

<file path=ppt/charts/_rels/chart2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4.xlsx"/></Relationships>
</file>

<file path=ppt/charts/_rels/chart2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5.xlsx"/></Relationships>
</file>

<file path=ppt/charts/_rels/chart2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6.xlsx"/></Relationships>
</file>

<file path=ppt/charts/_rels/chart2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7.xlsx"/></Relationships>
</file>

<file path=ppt/charts/_rels/chart2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8.xlsx"/></Relationships>
</file>

<file path=ppt/charts/_rels/chart2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0.xlsx"/></Relationships>
</file>

<file path=ppt/charts/_rels/chart2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1.xlsx"/></Relationships>
</file>

<file path=ppt/charts/_rels/chart2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2.xlsx"/></Relationships>
</file>

<file path=ppt/charts/_rels/chart2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3.xlsx"/></Relationships>
</file>

<file path=ppt/charts/_rels/chart2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4.xlsx"/></Relationships>
</file>

<file path=ppt/charts/_rels/chart2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5.xlsx"/></Relationships>
</file>

<file path=ppt/charts/_rels/chart2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6.xlsx"/></Relationships>
</file>

<file path=ppt/charts/_rels/chart2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7.xlsx"/></Relationships>
</file>

<file path=ppt/charts/_rels/chart2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8.xlsx"/></Relationships>
</file>

<file path=ppt/charts/_rels/chart2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0.xlsx"/></Relationships>
</file>

<file path=ppt/charts/_rels/chart2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1.xlsx"/></Relationships>
</file>

<file path=ppt/charts/_rels/chart2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2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3.xlsx"/></Relationships>
</file>

<file path=ppt/charts/_rels/chart2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4.xlsx"/></Relationships>
</file>

<file path=ppt/charts/_rels/chart2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5.xlsx"/></Relationships>
</file>

<file path=ppt/charts/_rels/chart2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6.xlsx"/></Relationships>
</file>

<file path=ppt/charts/_rels/chart2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7.xlsx"/></Relationships>
</file>

<file path=ppt/charts/_rels/chart2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8.xlsx"/></Relationships>
</file>

<file path=ppt/charts/_rels/chart2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0.xlsx"/></Relationships>
</file>

<file path=ppt/charts/_rels/chart2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1.xlsx"/></Relationships>
</file>

<file path=ppt/charts/_rels/chart2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2.xlsx"/></Relationships>
</file>

<file path=ppt/charts/_rels/chart2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3.xlsx"/></Relationships>
</file>

<file path=ppt/charts/_rels/chart2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4.xlsx"/></Relationships>
</file>

<file path=ppt/charts/_rels/chart2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5.xlsx"/></Relationships>
</file>

<file path=ppt/charts/_rels/chart2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6.xlsx"/></Relationships>
</file>

<file path=ppt/charts/_rels/chart2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7.xlsx"/></Relationships>
</file>

<file path=ppt/charts/_rels/chart2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8.xlsx"/></Relationships>
</file>

<file path=ppt/charts/_rels/chart2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0.xlsx"/></Relationships>
</file>

<file path=ppt/charts/_rels/chart2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1.xlsx"/></Relationships>
</file>

<file path=ppt/charts/_rels/chart2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2.xlsx"/></Relationships>
</file>

<file path=ppt/charts/_rels/chart2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3.xlsx"/></Relationships>
</file>

<file path=ppt/charts/_rels/chart2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4.xlsx"/></Relationships>
</file>

<file path=ppt/charts/_rels/chart2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5.xlsx"/></Relationships>
</file>

<file path=ppt/charts/_rels/chart2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6.xlsx"/></Relationships>
</file>

<file path=ppt/charts/_rels/chart2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7.xlsx"/></Relationships>
</file>

<file path=ppt/charts/_rels/chart2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8.xlsx"/></Relationships>
</file>

<file path=ppt/charts/_rels/chart2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9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0.xlsx"/></Relationships>
</file>

<file path=ppt/charts/_rels/chart2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1.xlsx"/></Relationships>
</file>

<file path=ppt/charts/_rels/chart2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2.xlsx"/></Relationships>
</file>

<file path=ppt/charts/_rels/chart2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3.xlsx"/></Relationships>
</file>

<file path=ppt/charts/_rels/chart2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4.xlsx"/></Relationships>
</file>

<file path=ppt/charts/_rels/chart2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5.xlsx"/></Relationships>
</file>

<file path=ppt/charts/_rels/chart2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6.xlsx"/></Relationships>
</file>

<file path=ppt/charts/_rels/chart2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7.xlsx"/></Relationships>
</file>

<file path=ppt/charts/_rels/chart2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8.xlsx"/></Relationships>
</file>

<file path=ppt/charts/_rels/chart2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9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0.xlsx"/></Relationships>
</file>

<file path=ppt/charts/_rels/chart2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1.xlsx"/></Relationships>
</file>

<file path=ppt/charts/_rels/chart2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2.xlsx"/></Relationships>
</file>

<file path=ppt/charts/_rels/chart2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3.xlsx"/></Relationships>
</file>

<file path=ppt/charts/_rels/chart2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4.xlsx"/></Relationships>
</file>

<file path=ppt/charts/_rels/chart2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5.xlsx"/></Relationships>
</file>

<file path=ppt/charts/_rels/chart2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6.xlsx"/></Relationships>
</file>

<file path=ppt/charts/_rels/chart2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7.xlsx"/></Relationships>
</file>

<file path=ppt/charts/_rels/chart2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8.xlsx"/></Relationships>
</file>

<file path=ppt/charts/_rels/chart2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9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0.xlsx"/></Relationships>
</file>

<file path=ppt/charts/_rels/chart2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1.xlsx"/></Relationships>
</file>

<file path=ppt/charts/_rels/chart2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2.xlsx"/></Relationships>
</file>

<file path=ppt/charts/_rels/chart2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3.xlsx"/></Relationships>
</file>

<file path=ppt/charts/_rels/chart2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4.xlsx"/></Relationships>
</file>

<file path=ppt/charts/_rels/chart2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5.xlsx"/></Relationships>
</file>

<file path=ppt/charts/_rels/chart2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6.xlsx"/></Relationships>
</file>

<file path=ppt/charts/_rels/chart2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7.xlsx"/></Relationships>
</file>

<file path=ppt/charts/_rels/chart2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8.xlsx"/></Relationships>
</file>

<file path=ppt/charts/_rels/chart2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9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0.xlsx"/></Relationships>
</file>

<file path=ppt/charts/_rels/chart2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1.xlsx"/></Relationships>
</file>

<file path=ppt/charts/_rels/chart2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2.xlsx"/></Relationships>
</file>

<file path=ppt/charts/_rels/chart2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3.xlsx"/></Relationships>
</file>

<file path=ppt/charts/_rels/chart2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4.xlsx"/></Relationships>
</file>

<file path=ppt/charts/_rels/chart2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5.xlsx"/></Relationships>
</file>

<file path=ppt/charts/_rels/chart2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6.xlsx"/></Relationships>
</file>

<file path=ppt/charts/_rels/chart2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7.xlsx"/></Relationships>
</file>

<file path=ppt/charts/_rels/chart2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8.xlsx"/></Relationships>
</file>

<file path=ppt/charts/_rels/chart2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9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2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0.xlsx"/></Relationships>
</file>

<file path=ppt/charts/_rels/chart2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1.xlsx"/></Relationships>
</file>

<file path=ppt/charts/_rels/chart2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2.xlsx"/></Relationships>
</file>

<file path=ppt/charts/_rels/chart2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3.xlsx"/></Relationships>
</file>

<file path=ppt/charts/_rels/chart2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4.xlsx"/></Relationships>
</file>

<file path=ppt/charts/_rels/chart2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5.xlsx"/></Relationships>
</file>

<file path=ppt/charts/_rels/chart2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6.xlsx"/></Relationships>
</file>

<file path=ppt/charts/_rels/chart2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7.xlsx"/></Relationships>
</file>

<file path=ppt/charts/_rels/chart2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8.xlsx"/></Relationships>
</file>

<file path=ppt/charts/_rels/chart2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0.xlsx"/></Relationships>
</file>

<file path=ppt/charts/_rels/chart3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1.xlsx"/></Relationships>
</file>

<file path=ppt/charts/_rels/chart3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2.xlsx"/></Relationships>
</file>

<file path=ppt/charts/_rels/chart3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3.xlsx"/></Relationships>
</file>

<file path=ppt/charts/_rels/chart3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4.xlsx"/></Relationships>
</file>

<file path=ppt/charts/_rels/chart3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5.xlsx"/></Relationships>
</file>

<file path=ppt/charts/_rels/chart3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6.xlsx"/></Relationships>
</file>

<file path=ppt/charts/_rels/chart3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7.xlsx"/></Relationships>
</file>

<file path=ppt/charts/_rels/chart3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8.xlsx"/></Relationships>
</file>

<file path=ppt/charts/_rels/chart3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0.xlsx"/></Relationships>
</file>

<file path=ppt/charts/_rels/chart3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1.xlsx"/></Relationships>
</file>

<file path=ppt/charts/_rels/chart3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2.xlsx"/></Relationships>
</file>

<file path=ppt/charts/_rels/chart3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3.xlsx"/></Relationships>
</file>

<file path=ppt/charts/_rels/chart3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4.xlsx"/></Relationships>
</file>

<file path=ppt/charts/_rels/chart3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5.xlsx"/></Relationships>
</file>

<file path=ppt/charts/_rels/chart3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6.xlsx"/></Relationships>
</file>

<file path=ppt/charts/_rels/chart3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7.xlsx"/></Relationships>
</file>

<file path=ppt/charts/_rels/chart3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8.xlsx"/></Relationships>
</file>

<file path=ppt/charts/_rels/chart3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0.xlsx"/></Relationships>
</file>

<file path=ppt/charts/_rels/chart3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1.xlsx"/></Relationships>
</file>

<file path=ppt/charts/_rels/chart3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2.xlsx"/></Relationships>
</file>

<file path=ppt/charts/_rels/chart3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3.xlsx"/></Relationships>
</file>

<file path=ppt/charts/_rels/chart3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4.xlsx"/></Relationships>
</file>

<file path=ppt/charts/_rels/chart3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5.xlsx"/></Relationships>
</file>

<file path=ppt/charts/_rels/chart3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6.xlsx"/></Relationships>
</file>

<file path=ppt/charts/_rels/chart3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7.xlsx"/></Relationships>
</file>

<file path=ppt/charts/_rels/chart3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8.xlsx"/></Relationships>
</file>

<file path=ppt/charts/_rels/chart3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9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0.xlsx"/></Relationships>
</file>

<file path=ppt/charts/_rels/chart3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1.xlsx"/></Relationships>
</file>

<file path=ppt/charts/_rels/chart3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2.xlsx"/></Relationships>
</file>

<file path=ppt/charts/_rels/chart3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_rels/chart3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4.xlsx"/></Relationships>
</file>

<file path=ppt/charts/_rels/chart3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5.xlsx"/></Relationships>
</file>

<file path=ppt/charts/_rels/chart3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6.xlsx"/></Relationships>
</file>

<file path=ppt/charts/_rels/chart3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7.xlsx"/></Relationships>
</file>

<file path=ppt/charts/_rels/chart3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8.xlsx"/></Relationships>
</file>

<file path=ppt/charts/_rels/chart3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9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0.xlsx"/></Relationships>
</file>

<file path=ppt/charts/_rels/chart3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1.xlsx"/></Relationships>
</file>

<file path=ppt/charts/_rels/chart3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2.xlsx"/></Relationships>
</file>

<file path=ppt/charts/_rels/chart3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3.xlsx"/></Relationships>
</file>

<file path=ppt/charts/_rels/chart3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4.xlsx"/></Relationships>
</file>

<file path=ppt/charts/_rels/chart3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5.xlsx"/></Relationships>
</file>

<file path=ppt/charts/_rels/chart3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6.xlsx"/></Relationships>
</file>

<file path=ppt/charts/_rels/chart3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7.xlsx"/></Relationships>
</file>

<file path=ppt/charts/_rels/chart3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8.xlsx"/></Relationships>
</file>

<file path=ppt/charts/_rels/chart3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9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0.xlsx"/></Relationships>
</file>

<file path=ppt/charts/_rels/chart3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1.xlsx"/></Relationships>
</file>

<file path=ppt/charts/_rels/chart3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2.xlsx"/></Relationships>
</file>

<file path=ppt/charts/_rels/chart3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3.xlsx"/></Relationships>
</file>

<file path=ppt/charts/_rels/chart3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4.xlsx"/></Relationships>
</file>

<file path=ppt/charts/_rels/chart3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5.xlsx"/></Relationships>
</file>

<file path=ppt/charts/_rels/chart3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6.xlsx"/></Relationships>
</file>

<file path=ppt/charts/_rels/chart3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7.xlsx"/></Relationships>
</file>

<file path=ppt/charts/_rels/chart3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8.xlsx"/></Relationships>
</file>

<file path=ppt/charts/_rels/chart3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9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0.xlsx"/></Relationships>
</file>

<file path=ppt/charts/_rels/chart3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1.xlsx"/></Relationships>
</file>

<file path=ppt/charts/_rels/chart3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2.xlsx"/></Relationships>
</file>

<file path=ppt/charts/_rels/chart3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3.xlsx"/></Relationships>
</file>

<file path=ppt/charts/_rels/chart3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4.xlsx"/></Relationships>
</file>

<file path=ppt/charts/_rels/chart3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5.xlsx"/></Relationships>
</file>

<file path=ppt/charts/_rels/chart3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6.xlsx"/></Relationships>
</file>

<file path=ppt/charts/_rels/chart3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7.xlsx"/></Relationships>
</file>

<file path=ppt/charts/_rels/chart3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8.xlsx"/></Relationships>
</file>

<file path=ppt/charts/_rels/chart3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9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0.xlsx"/></Relationships>
</file>

<file path=ppt/charts/_rels/chart3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1.xlsx"/></Relationships>
</file>

<file path=ppt/charts/_rels/chart3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2.xlsx"/></Relationships>
</file>

<file path=ppt/charts/_rels/chart3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3.xlsx"/></Relationships>
</file>

<file path=ppt/charts/_rels/chart3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4.xlsx"/></Relationships>
</file>

<file path=ppt/charts/_rels/chart3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5.xlsx"/></Relationships>
</file>

<file path=ppt/charts/_rels/chart3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6.xlsx"/></Relationships>
</file>

<file path=ppt/charts/_rels/chart3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7.xlsx"/></Relationships>
</file>

<file path=ppt/charts/_rels/chart3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8.xlsx"/></Relationships>
</file>

<file path=ppt/charts/_rels/chart3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9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0.xlsx"/></Relationships>
</file>

<file path=ppt/charts/_rels/chart3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1.xlsx"/></Relationships>
</file>

<file path=ppt/charts/_rels/chart3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2.xlsx"/></Relationships>
</file>

<file path=ppt/charts/_rels/chart3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3.xlsx"/></Relationships>
</file>

<file path=ppt/charts/_rels/chart3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4.xlsx"/></Relationships>
</file>

<file path=ppt/charts/_rels/chart3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5.xlsx"/></Relationships>
</file>

<file path=ppt/charts/_rels/chart3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6.xlsx"/></Relationships>
</file>

<file path=ppt/charts/_rels/chart3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7.xlsx"/></Relationships>
</file>

<file path=ppt/charts/_rels/chart3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8.xlsx"/></Relationships>
</file>

<file path=ppt/charts/_rels/chart3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9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3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0.xlsx"/></Relationships>
</file>

<file path=ppt/charts/_rels/chart3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1.xlsx"/></Relationships>
</file>

<file path=ppt/charts/_rels/chart3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2.xlsx"/></Relationships>
</file>

<file path=ppt/charts/_rels/chart3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3.xlsx"/></Relationships>
</file>

<file path=ppt/charts/_rels/chart3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4.xlsx"/></Relationships>
</file>

<file path=ppt/charts/_rels/chart3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5.xlsx"/></Relationships>
</file>

<file path=ppt/charts/_rels/chart3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6.xlsx"/></Relationships>
</file>

<file path=ppt/charts/_rels/chart3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7.xlsx"/></Relationships>
</file>

<file path=ppt/charts/_rels/chart3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8.xlsx"/></Relationships>
</file>

<file path=ppt/charts/_rels/chart3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0.xlsx"/></Relationships>
</file>

<file path=ppt/charts/_rels/chart4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1.xlsx"/></Relationships>
</file>

<file path=ppt/charts/_rels/chart4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2.xlsx"/></Relationships>
</file>

<file path=ppt/charts/_rels/chart4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3.xlsx"/></Relationships>
</file>

<file path=ppt/charts/_rels/chart4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4.xlsx"/></Relationships>
</file>

<file path=ppt/charts/_rels/chart4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5.xlsx"/></Relationships>
</file>

<file path=ppt/charts/_rels/chart4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6.xlsx"/></Relationships>
</file>

<file path=ppt/charts/_rels/chart4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7.xlsx"/></Relationships>
</file>

<file path=ppt/charts/_rels/chart4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8.xlsx"/></Relationships>
</file>

<file path=ppt/charts/_rels/chart4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0.xlsx"/></Relationships>
</file>

<file path=ppt/charts/_rels/chart4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1.xlsx"/></Relationships>
</file>

<file path=ppt/charts/_rels/chart4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2.xlsx"/></Relationships>
</file>

<file path=ppt/charts/_rels/chart4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3.xlsx"/></Relationships>
</file>

<file path=ppt/charts/_rels/chart4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4.xlsx"/></Relationships>
</file>

<file path=ppt/charts/_rels/chart4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5.xlsx"/></Relationships>
</file>

<file path=ppt/charts/_rels/chart4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6.xlsx"/></Relationships>
</file>

<file path=ppt/charts/_rels/chart4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7.xlsx"/></Relationships>
</file>

<file path=ppt/charts/_rels/chart4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8.xlsx"/></Relationships>
</file>

<file path=ppt/charts/_rels/chart4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9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0.xlsx"/></Relationships>
</file>

<file path=ppt/charts/_rels/chart4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1.xlsx"/></Relationships>
</file>

<file path=ppt/charts/_rels/chart4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2.xlsx"/></Relationships>
</file>

<file path=ppt/charts/_rels/chart4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3.xlsx"/></Relationships>
</file>

<file path=ppt/charts/_rels/chart4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4.xlsx"/></Relationships>
</file>

<file path=ppt/charts/_rels/chart4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5.xlsx"/></Relationships>
</file>

<file path=ppt/charts/_rels/chart4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6.xlsx"/></Relationships>
</file>

<file path=ppt/charts/_rels/chart4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7.xlsx"/></Relationships>
</file>

<file path=ppt/charts/_rels/chart4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8.xlsx"/></Relationships>
</file>

<file path=ppt/charts/_rels/chart4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9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0.xlsx"/></Relationships>
</file>

<file path=ppt/charts/_rels/chart4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1.xlsx"/></Relationships>
</file>

<file path=ppt/charts/_rels/chart4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2.xlsx"/></Relationships>
</file>

<file path=ppt/charts/_rels/chart4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3.xlsx"/></Relationships>
</file>

<file path=ppt/charts/_rels/chart4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4.xlsx"/></Relationships>
</file>

<file path=ppt/charts/_rels/chart4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5.xlsx"/></Relationships>
</file>

<file path=ppt/charts/_rels/chart4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6.xlsx"/></Relationships>
</file>

<file path=ppt/charts/_rels/chart4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7.xlsx"/></Relationships>
</file>

<file path=ppt/charts/_rels/chart4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8.xlsx"/></Relationships>
</file>

<file path=ppt/charts/_rels/chart4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9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0.xlsx"/></Relationships>
</file>

<file path=ppt/charts/_rels/chart4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1.xlsx"/></Relationships>
</file>

<file path=ppt/charts/_rels/chart4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2.xlsx"/></Relationships>
</file>

<file path=ppt/charts/_rels/chart4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3.xlsx"/></Relationships>
</file>

<file path=ppt/charts/_rels/chart4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.xlsx"/></Relationships>
</file>

<file path=ppt/charts/_rels/chart4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5.xlsx"/></Relationships>
</file>

<file path=ppt/charts/_rels/chart4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6.xlsx"/></Relationships>
</file>

<file path=ppt/charts/_rels/chart4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7.xlsx"/></Relationships>
</file>

<file path=ppt/charts/_rels/chart4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8.xlsx"/></Relationships>
</file>

<file path=ppt/charts/_rels/chart4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9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0.xlsx"/></Relationships>
</file>

<file path=ppt/charts/_rels/chart4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1.xlsx"/></Relationships>
</file>

<file path=ppt/charts/_rels/chart4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2.xlsx"/></Relationships>
</file>

<file path=ppt/charts/_rels/chart4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3.xlsx"/></Relationships>
</file>

<file path=ppt/charts/_rels/chart4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4.xlsx"/></Relationships>
</file>

<file path=ppt/charts/_rels/chart4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5.xlsx"/></Relationships>
</file>

<file path=ppt/charts/_rels/chart4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6.xlsx"/></Relationships>
</file>

<file path=ppt/charts/_rels/chart4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7.xlsx"/></Relationships>
</file>

<file path=ppt/charts/_rels/chart4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8.xlsx"/></Relationships>
</file>

<file path=ppt/charts/_rels/chart4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9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0.xlsx"/></Relationships>
</file>

<file path=ppt/charts/_rels/chart4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1.xlsx"/></Relationships>
</file>

<file path=ppt/charts/_rels/chart4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2.xlsx"/></Relationships>
</file>

<file path=ppt/charts/_rels/chart4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3.xlsx"/></Relationships>
</file>

<file path=ppt/charts/_rels/chart4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4.xlsx"/></Relationships>
</file>

<file path=ppt/charts/_rels/chart4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5.xlsx"/></Relationships>
</file>

<file path=ppt/charts/_rels/chart4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6.xlsx"/></Relationships>
</file>

<file path=ppt/charts/_rels/chart4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7.xlsx"/></Relationships>
</file>

<file path=ppt/charts/_rels/chart4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8.xlsx"/></Relationships>
</file>

<file path=ppt/charts/_rels/chart4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9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0.xlsx"/></Relationships>
</file>

<file path=ppt/charts/_rels/chart4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1.xlsx"/></Relationships>
</file>

<file path=ppt/charts/_rels/chart4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2.xlsx"/></Relationships>
</file>

<file path=ppt/charts/_rels/chart4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3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0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gradFill flip="none" rotWithShape="1">
                <a:gsLst>
                  <a:gs pos="100000">
                    <a:srgbClr val="FFC000"/>
                  </a:gs>
                  <a:gs pos="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0">
                <a:noFill/>
              </a:ln>
              <a:effectLst/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0.33300000000000002</c:v>
                </c:pt>
                <c:pt idx="1">
                  <c:v>0.66700000000000004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0.33300000000000002</c:v>
                </c:pt>
                <c:pt idx="1">
                  <c:v>0.66700000000000004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0.33300000000000002</c:v>
                </c:pt>
                <c:pt idx="1">
                  <c:v>0.66700000000000004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6.7999999999999996E-3</c:v>
                </c:pt>
                <c:pt idx="1">
                  <c:v>0.99319999999999997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8.6999999999999994E-3</c:v>
                </c:pt>
                <c:pt idx="1">
                  <c:v>0.99129999999999996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0.33300000000000002</c:v>
                </c:pt>
                <c:pt idx="1">
                  <c:v>0.66700000000000004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1.0999999999999999E-2</c:v>
                </c:pt>
                <c:pt idx="1">
                  <c:v>0.98899999999999999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1.7999999999999999E-2</c:v>
                </c:pt>
                <c:pt idx="1">
                  <c:v>0.98199999999999998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0.33300000000000002</c:v>
                </c:pt>
                <c:pt idx="1">
                  <c:v>0.66700000000000004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2.4E-2</c:v>
                </c:pt>
                <c:pt idx="1">
                  <c:v>0.97599999999999998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0.626</c:v>
                </c:pt>
                <c:pt idx="1">
                  <c:v>0.374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0.33300000000000002</c:v>
                </c:pt>
                <c:pt idx="1">
                  <c:v>0.66700000000000004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0.626</c:v>
                </c:pt>
                <c:pt idx="1">
                  <c:v>0.374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0.96199999999999997</c:v>
                </c:pt>
                <c:pt idx="1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0.77600000000000002</c:v>
                </c:pt>
                <c:pt idx="1">
                  <c:v>0.224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2.5000000000000001E-3</c:v>
                </c:pt>
                <c:pt idx="1">
                  <c:v>0.99750000000000005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0.50600000000000001</c:v>
                </c:pt>
                <c:pt idx="1">
                  <c:v>0.49399999999999999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0.40799999999999997</c:v>
                </c:pt>
                <c:pt idx="1">
                  <c:v>0.59199999999999997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0.26600000000000001</c:v>
                </c:pt>
                <c:pt idx="1">
                  <c:v>0.73399999999999999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0.214</c:v>
                </c:pt>
                <c:pt idx="1">
                  <c:v>0.78600000000000003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0.17299999999999999</c:v>
                </c:pt>
                <c:pt idx="1">
                  <c:v>0.82699999999999996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0.113</c:v>
                </c:pt>
                <c:pt idx="1">
                  <c:v>0.88700000000000001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9.0999999999999998E-2</c:v>
                </c:pt>
                <c:pt idx="1">
                  <c:v>0.90900000000000003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7.2999999999999995E-2</c:v>
                </c:pt>
                <c:pt idx="1">
                  <c:v>0.92700000000000005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5.8999999999999997E-2</c:v>
                </c:pt>
                <c:pt idx="1">
                  <c:v>0.94099999999999995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4.8000000000000001E-2</c:v>
                </c:pt>
                <c:pt idx="1">
                  <c:v>0.95199999999999996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3.2000000000000002E-3</c:v>
                </c:pt>
                <c:pt idx="1">
                  <c:v>0.99680000000000002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3.9E-2</c:v>
                </c:pt>
                <c:pt idx="1">
                  <c:v>0.96099999999999997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3.1E-2</c:v>
                </c:pt>
                <c:pt idx="1">
                  <c:v>0.96899999999999997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0.33300000000000002</c:v>
                </c:pt>
                <c:pt idx="1">
                  <c:v>0.66700000000000004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0.626</c:v>
                </c:pt>
                <c:pt idx="1">
                  <c:v>0.374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0.96199999999999997</c:v>
                </c:pt>
                <c:pt idx="1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0.77600000000000002</c:v>
                </c:pt>
                <c:pt idx="1">
                  <c:v>0.224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0.50600000000000001</c:v>
                </c:pt>
                <c:pt idx="1">
                  <c:v>0.49399999999999999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0.40799999999999997</c:v>
                </c:pt>
                <c:pt idx="1">
                  <c:v>0.59199999999999997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0.26600000000000001</c:v>
                </c:pt>
                <c:pt idx="1">
                  <c:v>0.73399999999999999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4.1000000000000003E-3</c:v>
                </c:pt>
                <c:pt idx="1">
                  <c:v>0.99590000000000001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0.214</c:v>
                </c:pt>
                <c:pt idx="1">
                  <c:v>0.78600000000000003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0.17299999999999999</c:v>
                </c:pt>
                <c:pt idx="1">
                  <c:v>0.82699999999999996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0.113</c:v>
                </c:pt>
                <c:pt idx="1">
                  <c:v>0.88700000000000001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9.0999999999999998E-2</c:v>
                </c:pt>
                <c:pt idx="1">
                  <c:v>0.90900000000000003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7.2999999999999995E-2</c:v>
                </c:pt>
                <c:pt idx="1">
                  <c:v>0.92700000000000005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5.8999999999999997E-2</c:v>
                </c:pt>
                <c:pt idx="1">
                  <c:v>0.94099999999999995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4.8000000000000001E-2</c:v>
                </c:pt>
                <c:pt idx="1">
                  <c:v>0.95199999999999996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3.9E-2</c:v>
                </c:pt>
                <c:pt idx="1">
                  <c:v>0.96099999999999997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3.1E-2</c:v>
                </c:pt>
                <c:pt idx="1">
                  <c:v>0.96899999999999997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3.9E-2</c:v>
                </c:pt>
                <c:pt idx="1">
                  <c:v>0.96099999999999997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0.33300000000000002</c:v>
                </c:pt>
                <c:pt idx="1">
                  <c:v>0.66700000000000004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1.6500000000000001E-2</c:v>
                </c:pt>
                <c:pt idx="1">
                  <c:v>0.98350000000000004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1.4E-2</c:v>
                </c:pt>
                <c:pt idx="1">
                  <c:v>0.98599999999999999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5.3E-3</c:v>
                </c:pt>
                <c:pt idx="1">
                  <c:v>0.99470000000000003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8.6E-3</c:v>
                </c:pt>
                <c:pt idx="1">
                  <c:v>0.99139999999999995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1.0699999999999999E-2</c:v>
                </c:pt>
                <c:pt idx="1">
                  <c:v>0.98929999999999996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1.3299999999999999E-2</c:v>
                </c:pt>
                <c:pt idx="1">
                  <c:v>0.98670000000000002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2.0400000000000001E-2</c:v>
                </c:pt>
                <c:pt idx="1">
                  <c:v>0.97960000000000003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2.53E-2</c:v>
                </c:pt>
                <c:pt idx="1">
                  <c:v>0.97470000000000001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1.9E-3</c:v>
                </c:pt>
                <c:pt idx="1">
                  <c:v>0.99809999999999999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1.6000000000000001E-3</c:v>
                </c:pt>
                <c:pt idx="1">
                  <c:v>0.99839999999999995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3.0000000000000001E-3</c:v>
                </c:pt>
                <c:pt idx="1">
                  <c:v>0.997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3.7000000000000002E-3</c:v>
                </c:pt>
                <c:pt idx="1">
                  <c:v>0.99629999999999996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4.4999999999999997E-3</c:v>
                </c:pt>
                <c:pt idx="1">
                  <c:v>0.99550000000000005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5.5999999999999999E-3</c:v>
                </c:pt>
                <c:pt idx="1">
                  <c:v>0.99439999999999995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3.8800000000000001E-2</c:v>
                </c:pt>
                <c:pt idx="1">
                  <c:v>0.96120000000000005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2.3999999999999998E-3</c:v>
                </c:pt>
                <c:pt idx="1">
                  <c:v>0.99760000000000004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1.6500000000000001E-2</c:v>
                </c:pt>
                <c:pt idx="1">
                  <c:v>0.98350000000000004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7.0000000000000001E-3</c:v>
                </c:pt>
                <c:pt idx="1">
                  <c:v>0.99299999999999999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3.1300000000000001E-2</c:v>
                </c:pt>
                <c:pt idx="1">
                  <c:v>0.96870000000000001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2.5000000000000001E-2</c:v>
                </c:pt>
                <c:pt idx="1">
                  <c:v>0.97499999999999998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2.5000000000000001E-2</c:v>
                </c:pt>
                <c:pt idx="1">
                  <c:v>0.97499999999999998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0.33300000000000002</c:v>
                </c:pt>
                <c:pt idx="1">
                  <c:v>0.66700000000000004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0.626</c:v>
                </c:pt>
                <c:pt idx="1">
                  <c:v>0.374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0.96199999999999997</c:v>
                </c:pt>
                <c:pt idx="1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0.77600000000000002</c:v>
                </c:pt>
                <c:pt idx="1">
                  <c:v>0.224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0.50600000000000001</c:v>
                </c:pt>
                <c:pt idx="1">
                  <c:v>0.49399999999999999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0.40799999999999997</c:v>
                </c:pt>
                <c:pt idx="1">
                  <c:v>0.59199999999999997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0.26600000000000001</c:v>
                </c:pt>
                <c:pt idx="1">
                  <c:v>0.73399999999999999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0.214</c:v>
                </c:pt>
                <c:pt idx="1">
                  <c:v>0.78600000000000003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0.17299999999999999</c:v>
                </c:pt>
                <c:pt idx="1">
                  <c:v>0.82699999999999996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0.113</c:v>
                </c:pt>
                <c:pt idx="1">
                  <c:v>0.88700000000000001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9.0999999999999998E-2</c:v>
                </c:pt>
                <c:pt idx="1">
                  <c:v>0.90900000000000003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7.2999999999999995E-2</c:v>
                </c:pt>
                <c:pt idx="1">
                  <c:v>0.92700000000000005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5.8999999999999997E-2</c:v>
                </c:pt>
                <c:pt idx="1">
                  <c:v>0.94099999999999995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4.8000000000000001E-2</c:v>
                </c:pt>
                <c:pt idx="1">
                  <c:v>0.95199999999999996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3.9E-2</c:v>
                </c:pt>
                <c:pt idx="1">
                  <c:v>0.96099999999999997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3.1E-2</c:v>
                </c:pt>
                <c:pt idx="1">
                  <c:v>0.96899999999999997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0.96199999999999997</c:v>
                </c:pt>
                <c:pt idx="1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0.40799999999999997</c:v>
                </c:pt>
                <c:pt idx="1">
                  <c:v>0.59199999999999997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0.626</c:v>
                </c:pt>
                <c:pt idx="1">
                  <c:v>0.374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0.77600000000000002</c:v>
                </c:pt>
                <c:pt idx="1">
                  <c:v>0.224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0.50600000000000001</c:v>
                </c:pt>
                <c:pt idx="1">
                  <c:v>0.49399999999999999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0.26600000000000001</c:v>
                </c:pt>
                <c:pt idx="1">
                  <c:v>0.73399999999999999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0.214</c:v>
                </c:pt>
                <c:pt idx="1">
                  <c:v>0.78600000000000003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0.17299999999999999</c:v>
                </c:pt>
                <c:pt idx="1">
                  <c:v>0.82699999999999996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0.113</c:v>
                </c:pt>
                <c:pt idx="1">
                  <c:v>0.88700000000000001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9.0999999999999998E-2</c:v>
                </c:pt>
                <c:pt idx="1">
                  <c:v>0.90900000000000003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7.2999999999999995E-2</c:v>
                </c:pt>
                <c:pt idx="1">
                  <c:v>0.92700000000000005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5.8999999999999997E-2</c:v>
                </c:pt>
                <c:pt idx="1">
                  <c:v>0.94099999999999995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4.8000000000000001E-2</c:v>
                </c:pt>
                <c:pt idx="1">
                  <c:v>0.95199999999999996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3.9E-2</c:v>
                </c:pt>
                <c:pt idx="1">
                  <c:v>0.96099999999999997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3.1E-2</c:v>
                </c:pt>
                <c:pt idx="1">
                  <c:v>0.96899999999999997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0.33300000000000002</c:v>
                </c:pt>
                <c:pt idx="1">
                  <c:v>0.66700000000000004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8.6E-3</c:v>
                </c:pt>
                <c:pt idx="1">
                  <c:v>0.99139999999999995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1.0699999999999999E-2</c:v>
                </c:pt>
                <c:pt idx="1">
                  <c:v>0.98929999999999996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0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gradFill flip="none" rotWithShape="1">
                <a:gsLst>
                  <a:gs pos="100000">
                    <a:srgbClr val="FFC000"/>
                  </a:gs>
                  <a:gs pos="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0">
                <a:noFill/>
              </a:ln>
              <a:effectLst/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1.3299999999999999E-2</c:v>
                </c:pt>
                <c:pt idx="1">
                  <c:v>0.98670000000000002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2.0400000000000001E-2</c:v>
                </c:pt>
                <c:pt idx="1">
                  <c:v>0.97960000000000003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2.53E-2</c:v>
                </c:pt>
                <c:pt idx="1">
                  <c:v>0.97470000000000001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1.9E-3</c:v>
                </c:pt>
                <c:pt idx="1">
                  <c:v>0.99809999999999999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1.6000000000000001E-3</c:v>
                </c:pt>
                <c:pt idx="1">
                  <c:v>0.99839999999999995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3.0000000000000001E-3</c:v>
                </c:pt>
                <c:pt idx="1">
                  <c:v>0.997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3.7000000000000002E-3</c:v>
                </c:pt>
                <c:pt idx="1">
                  <c:v>0.99629999999999996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4.4999999999999997E-3</c:v>
                </c:pt>
                <c:pt idx="1">
                  <c:v>0.99550000000000005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5.5999999999999999E-3</c:v>
                </c:pt>
                <c:pt idx="1">
                  <c:v>0.99439999999999995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3.8800000000000001E-2</c:v>
                </c:pt>
                <c:pt idx="1">
                  <c:v>0.96120000000000005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2.3999999999999998E-3</c:v>
                </c:pt>
                <c:pt idx="1">
                  <c:v>0.99760000000000004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1.6500000000000001E-2</c:v>
                </c:pt>
                <c:pt idx="1">
                  <c:v>0.98350000000000004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7.0000000000000001E-3</c:v>
                </c:pt>
                <c:pt idx="1">
                  <c:v>0.99299999999999999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3.1300000000000001E-2</c:v>
                </c:pt>
                <c:pt idx="1">
                  <c:v>0.96870000000000001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8.6E-3</c:v>
                </c:pt>
                <c:pt idx="1">
                  <c:v>0.99139999999999995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1.0699999999999999E-2</c:v>
                </c:pt>
                <c:pt idx="1">
                  <c:v>0.98929999999999996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1.3299999999999999E-2</c:v>
                </c:pt>
                <c:pt idx="1">
                  <c:v>0.98670000000000002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2.0400000000000001E-2</c:v>
                </c:pt>
                <c:pt idx="1">
                  <c:v>0.97960000000000003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2.53E-2</c:v>
                </c:pt>
                <c:pt idx="1">
                  <c:v>0.97470000000000001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1.9E-3</c:v>
                </c:pt>
                <c:pt idx="1">
                  <c:v>0.99809999999999999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1.6000000000000001E-3</c:v>
                </c:pt>
                <c:pt idx="1">
                  <c:v>0.99839999999999995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3.0000000000000001E-3</c:v>
                </c:pt>
                <c:pt idx="1">
                  <c:v>0.997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3.7000000000000002E-3</c:v>
                </c:pt>
                <c:pt idx="1">
                  <c:v>0.99629999999999996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4.4999999999999997E-3</c:v>
                </c:pt>
                <c:pt idx="1">
                  <c:v>0.99550000000000005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5.5999999999999999E-3</c:v>
                </c:pt>
                <c:pt idx="1">
                  <c:v>0.99439999999999995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3.8800000000000001E-2</c:v>
                </c:pt>
                <c:pt idx="1">
                  <c:v>0.96120000000000005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2.3999999999999998E-3</c:v>
                </c:pt>
                <c:pt idx="1">
                  <c:v>0.99760000000000004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1.6500000000000001E-2</c:v>
                </c:pt>
                <c:pt idx="1">
                  <c:v>0.98350000000000004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7.0000000000000001E-3</c:v>
                </c:pt>
                <c:pt idx="1">
                  <c:v>0.99299999999999999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3.1300000000000001E-2</c:v>
                </c:pt>
                <c:pt idx="1">
                  <c:v>0.96870000000000001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4.8099999999999997E-2</c:v>
                </c:pt>
                <c:pt idx="1">
                  <c:v>0.95189999999999997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2.5000000000000001E-2</c:v>
                </c:pt>
                <c:pt idx="1">
                  <c:v>0.97499999999999998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2.5000000000000001E-2</c:v>
                </c:pt>
                <c:pt idx="1">
                  <c:v>0.97499999999999998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2.5000000000000001E-2</c:v>
                </c:pt>
                <c:pt idx="1">
                  <c:v>0.97499999999999998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2.5000000000000001E-2</c:v>
                </c:pt>
                <c:pt idx="1">
                  <c:v>0.97499999999999998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2.5000000000000001E-2</c:v>
                </c:pt>
                <c:pt idx="1">
                  <c:v>0.97499999999999998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2.5000000000000001E-2</c:v>
                </c:pt>
                <c:pt idx="1">
                  <c:v>0.97499999999999998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6.7999999999999996E-3</c:v>
                </c:pt>
                <c:pt idx="1">
                  <c:v>0.99319999999999997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8.6999999999999994E-3</c:v>
                </c:pt>
                <c:pt idx="1">
                  <c:v>0.99129999999999996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1.0999999999999999E-2</c:v>
                </c:pt>
                <c:pt idx="1">
                  <c:v>0.98899999999999999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1.7999999999999999E-2</c:v>
                </c:pt>
                <c:pt idx="1">
                  <c:v>0.98199999999999998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2.4E-2</c:v>
                </c:pt>
                <c:pt idx="1">
                  <c:v>0.97599999999999998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2.5000000000000001E-3</c:v>
                </c:pt>
                <c:pt idx="1">
                  <c:v>0.99750000000000005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3.2000000000000002E-3</c:v>
                </c:pt>
                <c:pt idx="1">
                  <c:v>0.99680000000000002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4.1000000000000003E-3</c:v>
                </c:pt>
                <c:pt idx="1">
                  <c:v>0.99590000000000001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3.9E-2</c:v>
                </c:pt>
                <c:pt idx="1">
                  <c:v>0.96099999999999997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1.4E-2</c:v>
                </c:pt>
                <c:pt idx="1">
                  <c:v>0.98599999999999999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5.3E-3</c:v>
                </c:pt>
                <c:pt idx="1">
                  <c:v>0.99470000000000003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13BEA5-398E-4910-8B9F-57EA5941A37C}" type="datetimeFigureOut">
              <a:rPr lang="en-US"/>
              <a:pPr>
                <a:defRPr/>
              </a:pPr>
              <a:t>2013/3/11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91EF45-026B-4BB2-8EA3-F93AFE640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EE45-801C-4C1B-814F-ED25DBD26EB9}" type="datetime1">
              <a:rPr lang="en-US"/>
              <a:pPr>
                <a:defRPr/>
              </a:pPr>
              <a:t>2013/3/11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A3CC-E889-486C-AA0A-AF65F4D10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D867-F636-4068-8DF5-C69E67C2341A}" type="datetime1">
              <a:rPr lang="en-US"/>
              <a:pPr>
                <a:defRPr/>
              </a:pPr>
              <a:t>2013/3/11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980B-F9A8-423A-86AC-CAE5F31FC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C07F-BCFB-4573-9F52-B57C2B85544E}" type="datetime1">
              <a:rPr lang="en-US"/>
              <a:pPr>
                <a:defRPr/>
              </a:pPr>
              <a:t>2013/3/11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0C96-C7EA-42FB-9D6F-5D884F9D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C6E0-A4FB-48A0-A769-F9946A0489D9}" type="datetime1">
              <a:rPr lang="en-US"/>
              <a:pPr>
                <a:defRPr/>
              </a:pPr>
              <a:t>2013/3/11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BB89-CB0F-43F8-BC93-4044E3A01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4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1039-B4F1-4569-B98B-1A7380D0878E}" type="datetime1">
              <a:rPr lang="en-US"/>
              <a:pPr>
                <a:defRPr/>
              </a:pPr>
              <a:t>2013/3/11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D056-D9C4-40F1-9229-6A0E136A8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22AF-5666-4CF3-B29C-5C732DFB8AEB}" type="datetime1">
              <a:rPr lang="en-US"/>
              <a:pPr>
                <a:defRPr/>
              </a:pPr>
              <a:t>2013/3/11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293C-7AB1-4D3B-B3FB-D52EF7CD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2CCD-4FF5-4857-989F-460D461235F2}" type="datetime1">
              <a:rPr lang="en-US"/>
              <a:pPr>
                <a:defRPr/>
              </a:pPr>
              <a:t>2013/3/11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5789-38A2-45FA-BF08-B067703A6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7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9434-30B2-44F4-92DF-5E71BB7DD56A}" type="datetime1">
              <a:rPr lang="en-US"/>
              <a:pPr>
                <a:defRPr/>
              </a:pPr>
              <a:t>2013/3/11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2739-6B60-4A88-8689-4D04FD215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6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8B0F-F14E-44BC-9D87-D53145DB07B0}" type="datetime1">
              <a:rPr lang="en-US"/>
              <a:pPr>
                <a:defRPr/>
              </a:pPr>
              <a:t>2013/3/11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EC4E-7707-4D32-9E43-0DD07FFCD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F905-372D-4814-85A1-78C55C671B39}" type="datetime1">
              <a:rPr lang="en-US"/>
              <a:pPr>
                <a:defRPr/>
              </a:pPr>
              <a:t>2013/3/11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D187-18E6-49E6-8833-D0F0017BE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0334-FEA3-4D70-871D-20DEA6375EA5}" type="datetime1">
              <a:rPr lang="en-US"/>
              <a:pPr>
                <a:defRPr/>
              </a:pPr>
              <a:t>2013/3/11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D804-1EB8-42D7-B852-5BFCF5CF8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FD15F-8374-4B9F-A0C9-47AC3C8DDB8F}" type="datetime1">
              <a:rPr lang="en-US"/>
              <a:pPr>
                <a:defRPr/>
              </a:pPr>
              <a:t>2013/3/11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7C3ADC-12E0-4904-ADD7-D7187368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chart" Target="../charts/chart10.xml"/><Relationship Id="rId18" Type="http://schemas.openxmlformats.org/officeDocument/2006/relationships/chart" Target="../charts/chart14.xml"/><Relationship Id="rId26" Type="http://schemas.openxmlformats.org/officeDocument/2006/relationships/chart" Target="../charts/chart22.xml"/><Relationship Id="rId39" Type="http://schemas.openxmlformats.org/officeDocument/2006/relationships/chart" Target="../charts/chart35.xml"/><Relationship Id="rId3" Type="http://schemas.openxmlformats.org/officeDocument/2006/relationships/image" Target="../media/image1.png"/><Relationship Id="rId21" Type="http://schemas.openxmlformats.org/officeDocument/2006/relationships/chart" Target="../charts/chart17.xml"/><Relationship Id="rId34" Type="http://schemas.openxmlformats.org/officeDocument/2006/relationships/chart" Target="../charts/chart30.xml"/><Relationship Id="rId42" Type="http://schemas.openxmlformats.org/officeDocument/2006/relationships/chart" Target="../charts/chart38.xml"/><Relationship Id="rId7" Type="http://schemas.openxmlformats.org/officeDocument/2006/relationships/chart" Target="../charts/chart4.xml"/><Relationship Id="rId12" Type="http://schemas.openxmlformats.org/officeDocument/2006/relationships/chart" Target="../charts/chart9.xml"/><Relationship Id="rId17" Type="http://schemas.openxmlformats.org/officeDocument/2006/relationships/chart" Target="../charts/chart13.xml"/><Relationship Id="rId25" Type="http://schemas.openxmlformats.org/officeDocument/2006/relationships/chart" Target="../charts/chart21.xml"/><Relationship Id="rId33" Type="http://schemas.openxmlformats.org/officeDocument/2006/relationships/chart" Target="../charts/chart29.xml"/><Relationship Id="rId38" Type="http://schemas.openxmlformats.org/officeDocument/2006/relationships/chart" Target="../charts/chart34.xml"/><Relationship Id="rId46" Type="http://schemas.openxmlformats.org/officeDocument/2006/relationships/chart" Target="../charts/chart4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chart" Target="../charts/chart16.xml"/><Relationship Id="rId29" Type="http://schemas.openxmlformats.org/officeDocument/2006/relationships/chart" Target="../charts/chart25.xml"/><Relationship Id="rId41" Type="http://schemas.openxmlformats.org/officeDocument/2006/relationships/chart" Target="../charts/chart3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24" Type="http://schemas.openxmlformats.org/officeDocument/2006/relationships/chart" Target="../charts/chart20.xml"/><Relationship Id="rId32" Type="http://schemas.openxmlformats.org/officeDocument/2006/relationships/chart" Target="../charts/chart28.xml"/><Relationship Id="rId37" Type="http://schemas.openxmlformats.org/officeDocument/2006/relationships/chart" Target="../charts/chart33.xml"/><Relationship Id="rId40" Type="http://schemas.openxmlformats.org/officeDocument/2006/relationships/chart" Target="../charts/chart36.xml"/><Relationship Id="rId45" Type="http://schemas.openxmlformats.org/officeDocument/2006/relationships/chart" Target="../charts/chart39.xml"/><Relationship Id="rId5" Type="http://schemas.openxmlformats.org/officeDocument/2006/relationships/chart" Target="../charts/chart2.xml"/><Relationship Id="rId15" Type="http://schemas.openxmlformats.org/officeDocument/2006/relationships/chart" Target="../charts/chart12.xml"/><Relationship Id="rId23" Type="http://schemas.openxmlformats.org/officeDocument/2006/relationships/chart" Target="../charts/chart19.xml"/><Relationship Id="rId28" Type="http://schemas.openxmlformats.org/officeDocument/2006/relationships/chart" Target="../charts/chart24.xml"/><Relationship Id="rId36" Type="http://schemas.openxmlformats.org/officeDocument/2006/relationships/chart" Target="../charts/chart32.xml"/><Relationship Id="rId10" Type="http://schemas.openxmlformats.org/officeDocument/2006/relationships/chart" Target="../charts/chart7.xml"/><Relationship Id="rId19" Type="http://schemas.openxmlformats.org/officeDocument/2006/relationships/chart" Target="../charts/chart15.xml"/><Relationship Id="rId31" Type="http://schemas.openxmlformats.org/officeDocument/2006/relationships/chart" Target="../charts/chart27.xml"/><Relationship Id="rId44" Type="http://schemas.openxmlformats.org/officeDocument/2006/relationships/image" Target="../media/image3.png"/><Relationship Id="rId4" Type="http://schemas.openxmlformats.org/officeDocument/2006/relationships/chart" Target="../charts/chart1.xml"/><Relationship Id="rId9" Type="http://schemas.openxmlformats.org/officeDocument/2006/relationships/chart" Target="../charts/chart6.xml"/><Relationship Id="rId14" Type="http://schemas.openxmlformats.org/officeDocument/2006/relationships/chart" Target="../charts/chart11.xml"/><Relationship Id="rId22" Type="http://schemas.openxmlformats.org/officeDocument/2006/relationships/chart" Target="../charts/chart18.xml"/><Relationship Id="rId27" Type="http://schemas.openxmlformats.org/officeDocument/2006/relationships/chart" Target="../charts/chart23.xml"/><Relationship Id="rId30" Type="http://schemas.openxmlformats.org/officeDocument/2006/relationships/chart" Target="../charts/chart26.xml"/><Relationship Id="rId35" Type="http://schemas.openxmlformats.org/officeDocument/2006/relationships/chart" Target="../charts/char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2.xml"/><Relationship Id="rId13" Type="http://schemas.openxmlformats.org/officeDocument/2006/relationships/chart" Target="../charts/chart207.xml"/><Relationship Id="rId18" Type="http://schemas.openxmlformats.org/officeDocument/2006/relationships/chart" Target="../charts/chart212.xml"/><Relationship Id="rId3" Type="http://schemas.openxmlformats.org/officeDocument/2006/relationships/chart" Target="../charts/chart197.xml"/><Relationship Id="rId21" Type="http://schemas.openxmlformats.org/officeDocument/2006/relationships/chart" Target="../charts/chart214.xml"/><Relationship Id="rId7" Type="http://schemas.openxmlformats.org/officeDocument/2006/relationships/chart" Target="../charts/chart201.xml"/><Relationship Id="rId12" Type="http://schemas.openxmlformats.org/officeDocument/2006/relationships/chart" Target="../charts/chart206.xml"/><Relationship Id="rId17" Type="http://schemas.openxmlformats.org/officeDocument/2006/relationships/chart" Target="../charts/chart211.xml"/><Relationship Id="rId2" Type="http://schemas.openxmlformats.org/officeDocument/2006/relationships/notesSlide" Target="../notesSlides/notesSlide10.xml"/><Relationship Id="rId16" Type="http://schemas.openxmlformats.org/officeDocument/2006/relationships/chart" Target="../charts/chart210.xml"/><Relationship Id="rId20" Type="http://schemas.openxmlformats.org/officeDocument/2006/relationships/chart" Target="../charts/chart2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00.xml"/><Relationship Id="rId11" Type="http://schemas.openxmlformats.org/officeDocument/2006/relationships/chart" Target="../charts/chart205.xml"/><Relationship Id="rId5" Type="http://schemas.openxmlformats.org/officeDocument/2006/relationships/chart" Target="../charts/chart199.xml"/><Relationship Id="rId15" Type="http://schemas.openxmlformats.org/officeDocument/2006/relationships/chart" Target="../charts/chart209.xml"/><Relationship Id="rId23" Type="http://schemas.openxmlformats.org/officeDocument/2006/relationships/chart" Target="../charts/chart216.xml"/><Relationship Id="rId10" Type="http://schemas.openxmlformats.org/officeDocument/2006/relationships/chart" Target="../charts/chart204.xml"/><Relationship Id="rId19" Type="http://schemas.openxmlformats.org/officeDocument/2006/relationships/image" Target="../media/image6.png"/><Relationship Id="rId4" Type="http://schemas.openxmlformats.org/officeDocument/2006/relationships/chart" Target="../charts/chart198.xml"/><Relationship Id="rId9" Type="http://schemas.openxmlformats.org/officeDocument/2006/relationships/chart" Target="../charts/chart203.xml"/><Relationship Id="rId14" Type="http://schemas.openxmlformats.org/officeDocument/2006/relationships/chart" Target="../charts/chart208.xml"/><Relationship Id="rId22" Type="http://schemas.openxmlformats.org/officeDocument/2006/relationships/chart" Target="../charts/chart2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2.xml"/><Relationship Id="rId13" Type="http://schemas.openxmlformats.org/officeDocument/2006/relationships/chart" Target="../charts/chart227.xml"/><Relationship Id="rId18" Type="http://schemas.openxmlformats.org/officeDocument/2006/relationships/image" Target="../media/image6.png"/><Relationship Id="rId3" Type="http://schemas.openxmlformats.org/officeDocument/2006/relationships/chart" Target="../charts/chart217.xml"/><Relationship Id="rId21" Type="http://schemas.openxmlformats.org/officeDocument/2006/relationships/chart" Target="../charts/chart234.xml"/><Relationship Id="rId7" Type="http://schemas.openxmlformats.org/officeDocument/2006/relationships/chart" Target="../charts/chart221.xml"/><Relationship Id="rId12" Type="http://schemas.openxmlformats.org/officeDocument/2006/relationships/chart" Target="../charts/chart226.xml"/><Relationship Id="rId17" Type="http://schemas.openxmlformats.org/officeDocument/2006/relationships/chart" Target="../charts/chart231.xml"/><Relationship Id="rId2" Type="http://schemas.openxmlformats.org/officeDocument/2006/relationships/notesSlide" Target="../notesSlides/notesSlide11.xml"/><Relationship Id="rId16" Type="http://schemas.openxmlformats.org/officeDocument/2006/relationships/chart" Target="../charts/chart230.xml"/><Relationship Id="rId20" Type="http://schemas.openxmlformats.org/officeDocument/2006/relationships/chart" Target="../charts/chart23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20.xml"/><Relationship Id="rId11" Type="http://schemas.openxmlformats.org/officeDocument/2006/relationships/chart" Target="../charts/chart225.xml"/><Relationship Id="rId24" Type="http://schemas.openxmlformats.org/officeDocument/2006/relationships/chart" Target="../charts/chart237.xml"/><Relationship Id="rId5" Type="http://schemas.openxmlformats.org/officeDocument/2006/relationships/chart" Target="../charts/chart219.xml"/><Relationship Id="rId15" Type="http://schemas.openxmlformats.org/officeDocument/2006/relationships/chart" Target="../charts/chart229.xml"/><Relationship Id="rId23" Type="http://schemas.openxmlformats.org/officeDocument/2006/relationships/chart" Target="../charts/chart236.xml"/><Relationship Id="rId10" Type="http://schemas.openxmlformats.org/officeDocument/2006/relationships/chart" Target="../charts/chart224.xml"/><Relationship Id="rId19" Type="http://schemas.openxmlformats.org/officeDocument/2006/relationships/chart" Target="../charts/chart232.xml"/><Relationship Id="rId4" Type="http://schemas.openxmlformats.org/officeDocument/2006/relationships/chart" Target="../charts/chart218.xml"/><Relationship Id="rId9" Type="http://schemas.openxmlformats.org/officeDocument/2006/relationships/chart" Target="../charts/chart223.xml"/><Relationship Id="rId14" Type="http://schemas.openxmlformats.org/officeDocument/2006/relationships/chart" Target="../charts/chart228.xml"/><Relationship Id="rId22" Type="http://schemas.openxmlformats.org/officeDocument/2006/relationships/chart" Target="../charts/chart2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2.xml"/><Relationship Id="rId13" Type="http://schemas.openxmlformats.org/officeDocument/2006/relationships/chart" Target="../charts/chart247.xml"/><Relationship Id="rId18" Type="http://schemas.openxmlformats.org/officeDocument/2006/relationships/chart" Target="../charts/chart252.xml"/><Relationship Id="rId26" Type="http://schemas.openxmlformats.org/officeDocument/2006/relationships/chart" Target="../charts/chart260.xml"/><Relationship Id="rId3" Type="http://schemas.openxmlformats.org/officeDocument/2006/relationships/image" Target="../media/image6.png"/><Relationship Id="rId21" Type="http://schemas.openxmlformats.org/officeDocument/2006/relationships/chart" Target="../charts/chart255.xml"/><Relationship Id="rId34" Type="http://schemas.openxmlformats.org/officeDocument/2006/relationships/chart" Target="../charts/chart268.xml"/><Relationship Id="rId7" Type="http://schemas.openxmlformats.org/officeDocument/2006/relationships/chart" Target="../charts/chart241.xml"/><Relationship Id="rId12" Type="http://schemas.openxmlformats.org/officeDocument/2006/relationships/chart" Target="../charts/chart246.xml"/><Relationship Id="rId17" Type="http://schemas.openxmlformats.org/officeDocument/2006/relationships/chart" Target="../charts/chart251.xml"/><Relationship Id="rId25" Type="http://schemas.openxmlformats.org/officeDocument/2006/relationships/chart" Target="../charts/chart259.xml"/><Relationship Id="rId33" Type="http://schemas.openxmlformats.org/officeDocument/2006/relationships/chart" Target="../charts/chart267.xml"/><Relationship Id="rId38" Type="http://schemas.openxmlformats.org/officeDocument/2006/relationships/chart" Target="../charts/chart272.xml"/><Relationship Id="rId2" Type="http://schemas.openxmlformats.org/officeDocument/2006/relationships/notesSlide" Target="../notesSlides/notesSlide12.xml"/><Relationship Id="rId16" Type="http://schemas.openxmlformats.org/officeDocument/2006/relationships/chart" Target="../charts/chart250.xml"/><Relationship Id="rId20" Type="http://schemas.openxmlformats.org/officeDocument/2006/relationships/chart" Target="../charts/chart254.xml"/><Relationship Id="rId29" Type="http://schemas.openxmlformats.org/officeDocument/2006/relationships/chart" Target="../charts/chart26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40.xml"/><Relationship Id="rId11" Type="http://schemas.openxmlformats.org/officeDocument/2006/relationships/chart" Target="../charts/chart245.xml"/><Relationship Id="rId24" Type="http://schemas.openxmlformats.org/officeDocument/2006/relationships/chart" Target="../charts/chart258.xml"/><Relationship Id="rId32" Type="http://schemas.openxmlformats.org/officeDocument/2006/relationships/chart" Target="../charts/chart266.xml"/><Relationship Id="rId37" Type="http://schemas.openxmlformats.org/officeDocument/2006/relationships/chart" Target="../charts/chart271.xml"/><Relationship Id="rId5" Type="http://schemas.openxmlformats.org/officeDocument/2006/relationships/chart" Target="../charts/chart239.xml"/><Relationship Id="rId15" Type="http://schemas.openxmlformats.org/officeDocument/2006/relationships/chart" Target="../charts/chart249.xml"/><Relationship Id="rId23" Type="http://schemas.openxmlformats.org/officeDocument/2006/relationships/chart" Target="../charts/chart257.xml"/><Relationship Id="rId28" Type="http://schemas.openxmlformats.org/officeDocument/2006/relationships/chart" Target="../charts/chart262.xml"/><Relationship Id="rId36" Type="http://schemas.openxmlformats.org/officeDocument/2006/relationships/chart" Target="../charts/chart270.xml"/><Relationship Id="rId10" Type="http://schemas.openxmlformats.org/officeDocument/2006/relationships/chart" Target="../charts/chart244.xml"/><Relationship Id="rId19" Type="http://schemas.openxmlformats.org/officeDocument/2006/relationships/chart" Target="../charts/chart253.xml"/><Relationship Id="rId31" Type="http://schemas.openxmlformats.org/officeDocument/2006/relationships/chart" Target="../charts/chart265.xml"/><Relationship Id="rId4" Type="http://schemas.openxmlformats.org/officeDocument/2006/relationships/chart" Target="../charts/chart238.xml"/><Relationship Id="rId9" Type="http://schemas.openxmlformats.org/officeDocument/2006/relationships/chart" Target="../charts/chart243.xml"/><Relationship Id="rId14" Type="http://schemas.openxmlformats.org/officeDocument/2006/relationships/chart" Target="../charts/chart248.xml"/><Relationship Id="rId22" Type="http://schemas.openxmlformats.org/officeDocument/2006/relationships/chart" Target="../charts/chart256.xml"/><Relationship Id="rId27" Type="http://schemas.openxmlformats.org/officeDocument/2006/relationships/chart" Target="../charts/chart261.xml"/><Relationship Id="rId30" Type="http://schemas.openxmlformats.org/officeDocument/2006/relationships/chart" Target="../charts/chart264.xml"/><Relationship Id="rId35" Type="http://schemas.openxmlformats.org/officeDocument/2006/relationships/chart" Target="../charts/chart26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8.xml"/><Relationship Id="rId13" Type="http://schemas.openxmlformats.org/officeDocument/2006/relationships/chart" Target="../charts/chart283.xml"/><Relationship Id="rId18" Type="http://schemas.openxmlformats.org/officeDocument/2006/relationships/chart" Target="../charts/chart288.xml"/><Relationship Id="rId26" Type="http://schemas.openxmlformats.org/officeDocument/2006/relationships/chart" Target="../charts/chart296.xml"/><Relationship Id="rId39" Type="http://schemas.openxmlformats.org/officeDocument/2006/relationships/image" Target="../media/image7.png"/><Relationship Id="rId3" Type="http://schemas.openxmlformats.org/officeDocument/2006/relationships/chart" Target="../charts/chart273.xml"/><Relationship Id="rId21" Type="http://schemas.openxmlformats.org/officeDocument/2006/relationships/chart" Target="../charts/chart291.xml"/><Relationship Id="rId34" Type="http://schemas.openxmlformats.org/officeDocument/2006/relationships/chart" Target="../charts/chart304.xml"/><Relationship Id="rId7" Type="http://schemas.openxmlformats.org/officeDocument/2006/relationships/chart" Target="../charts/chart277.xml"/><Relationship Id="rId12" Type="http://schemas.openxmlformats.org/officeDocument/2006/relationships/chart" Target="../charts/chart282.xml"/><Relationship Id="rId17" Type="http://schemas.openxmlformats.org/officeDocument/2006/relationships/chart" Target="../charts/chart287.xml"/><Relationship Id="rId25" Type="http://schemas.openxmlformats.org/officeDocument/2006/relationships/chart" Target="../charts/chart295.xml"/><Relationship Id="rId33" Type="http://schemas.openxmlformats.org/officeDocument/2006/relationships/chart" Target="../charts/chart303.xml"/><Relationship Id="rId38" Type="http://schemas.openxmlformats.org/officeDocument/2006/relationships/chart" Target="../charts/chart308.xml"/><Relationship Id="rId2" Type="http://schemas.openxmlformats.org/officeDocument/2006/relationships/notesSlide" Target="../notesSlides/notesSlide13.xml"/><Relationship Id="rId16" Type="http://schemas.openxmlformats.org/officeDocument/2006/relationships/chart" Target="../charts/chart286.xml"/><Relationship Id="rId20" Type="http://schemas.openxmlformats.org/officeDocument/2006/relationships/chart" Target="../charts/chart290.xml"/><Relationship Id="rId29" Type="http://schemas.openxmlformats.org/officeDocument/2006/relationships/chart" Target="../charts/chart29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6.xml"/><Relationship Id="rId11" Type="http://schemas.openxmlformats.org/officeDocument/2006/relationships/chart" Target="../charts/chart281.xml"/><Relationship Id="rId24" Type="http://schemas.openxmlformats.org/officeDocument/2006/relationships/chart" Target="../charts/chart294.xml"/><Relationship Id="rId32" Type="http://schemas.openxmlformats.org/officeDocument/2006/relationships/chart" Target="../charts/chart302.xml"/><Relationship Id="rId37" Type="http://schemas.openxmlformats.org/officeDocument/2006/relationships/chart" Target="../charts/chart307.xml"/><Relationship Id="rId40" Type="http://schemas.openxmlformats.org/officeDocument/2006/relationships/image" Target="../media/image6.png"/><Relationship Id="rId5" Type="http://schemas.openxmlformats.org/officeDocument/2006/relationships/chart" Target="../charts/chart275.xml"/><Relationship Id="rId15" Type="http://schemas.openxmlformats.org/officeDocument/2006/relationships/chart" Target="../charts/chart285.xml"/><Relationship Id="rId23" Type="http://schemas.openxmlformats.org/officeDocument/2006/relationships/chart" Target="../charts/chart293.xml"/><Relationship Id="rId28" Type="http://schemas.openxmlformats.org/officeDocument/2006/relationships/chart" Target="../charts/chart298.xml"/><Relationship Id="rId36" Type="http://schemas.openxmlformats.org/officeDocument/2006/relationships/chart" Target="../charts/chart306.xml"/><Relationship Id="rId10" Type="http://schemas.openxmlformats.org/officeDocument/2006/relationships/chart" Target="../charts/chart280.xml"/><Relationship Id="rId19" Type="http://schemas.openxmlformats.org/officeDocument/2006/relationships/chart" Target="../charts/chart289.xml"/><Relationship Id="rId31" Type="http://schemas.openxmlformats.org/officeDocument/2006/relationships/chart" Target="../charts/chart301.xml"/><Relationship Id="rId4" Type="http://schemas.openxmlformats.org/officeDocument/2006/relationships/chart" Target="../charts/chart274.xml"/><Relationship Id="rId9" Type="http://schemas.openxmlformats.org/officeDocument/2006/relationships/chart" Target="../charts/chart279.xml"/><Relationship Id="rId14" Type="http://schemas.openxmlformats.org/officeDocument/2006/relationships/chart" Target="../charts/chart284.xml"/><Relationship Id="rId22" Type="http://schemas.openxmlformats.org/officeDocument/2006/relationships/chart" Target="../charts/chart292.xml"/><Relationship Id="rId27" Type="http://schemas.openxmlformats.org/officeDocument/2006/relationships/chart" Target="../charts/chart297.xml"/><Relationship Id="rId30" Type="http://schemas.openxmlformats.org/officeDocument/2006/relationships/chart" Target="../charts/chart300.xml"/><Relationship Id="rId35" Type="http://schemas.openxmlformats.org/officeDocument/2006/relationships/chart" Target="../charts/chart30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318.xml"/><Relationship Id="rId18" Type="http://schemas.openxmlformats.org/officeDocument/2006/relationships/chart" Target="../charts/chart323.xml"/><Relationship Id="rId26" Type="http://schemas.openxmlformats.org/officeDocument/2006/relationships/chart" Target="../charts/chart331.xml"/><Relationship Id="rId39" Type="http://schemas.openxmlformats.org/officeDocument/2006/relationships/chart" Target="../charts/chart344.xml"/><Relationship Id="rId21" Type="http://schemas.openxmlformats.org/officeDocument/2006/relationships/chart" Target="../charts/chart326.xml"/><Relationship Id="rId34" Type="http://schemas.openxmlformats.org/officeDocument/2006/relationships/chart" Target="../charts/chart339.xml"/><Relationship Id="rId42" Type="http://schemas.openxmlformats.org/officeDocument/2006/relationships/chart" Target="../charts/chart347.xml"/><Relationship Id="rId47" Type="http://schemas.openxmlformats.org/officeDocument/2006/relationships/chart" Target="../charts/chart352.xml"/><Relationship Id="rId50" Type="http://schemas.openxmlformats.org/officeDocument/2006/relationships/chart" Target="../charts/chart355.xml"/><Relationship Id="rId55" Type="http://schemas.openxmlformats.org/officeDocument/2006/relationships/chart" Target="../charts/chart360.xml"/><Relationship Id="rId7" Type="http://schemas.openxmlformats.org/officeDocument/2006/relationships/chart" Target="../charts/chart312.xml"/><Relationship Id="rId2" Type="http://schemas.openxmlformats.org/officeDocument/2006/relationships/notesSlide" Target="../notesSlides/notesSlide14.xml"/><Relationship Id="rId16" Type="http://schemas.openxmlformats.org/officeDocument/2006/relationships/chart" Target="../charts/chart321.xml"/><Relationship Id="rId20" Type="http://schemas.openxmlformats.org/officeDocument/2006/relationships/chart" Target="../charts/chart325.xml"/><Relationship Id="rId29" Type="http://schemas.openxmlformats.org/officeDocument/2006/relationships/chart" Target="../charts/chart334.xml"/><Relationship Id="rId41" Type="http://schemas.openxmlformats.org/officeDocument/2006/relationships/chart" Target="../charts/chart346.xml"/><Relationship Id="rId54" Type="http://schemas.openxmlformats.org/officeDocument/2006/relationships/chart" Target="../charts/chart359.xml"/><Relationship Id="rId62" Type="http://schemas.openxmlformats.org/officeDocument/2006/relationships/chart" Target="../charts/chart36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11.xml"/><Relationship Id="rId11" Type="http://schemas.openxmlformats.org/officeDocument/2006/relationships/chart" Target="../charts/chart316.xml"/><Relationship Id="rId24" Type="http://schemas.openxmlformats.org/officeDocument/2006/relationships/chart" Target="../charts/chart329.xml"/><Relationship Id="rId32" Type="http://schemas.openxmlformats.org/officeDocument/2006/relationships/chart" Target="../charts/chart337.xml"/><Relationship Id="rId37" Type="http://schemas.openxmlformats.org/officeDocument/2006/relationships/chart" Target="../charts/chart342.xml"/><Relationship Id="rId40" Type="http://schemas.openxmlformats.org/officeDocument/2006/relationships/chart" Target="../charts/chart345.xml"/><Relationship Id="rId45" Type="http://schemas.openxmlformats.org/officeDocument/2006/relationships/chart" Target="../charts/chart350.xml"/><Relationship Id="rId53" Type="http://schemas.openxmlformats.org/officeDocument/2006/relationships/chart" Target="../charts/chart358.xml"/><Relationship Id="rId58" Type="http://schemas.openxmlformats.org/officeDocument/2006/relationships/chart" Target="../charts/chart363.xml"/><Relationship Id="rId5" Type="http://schemas.openxmlformats.org/officeDocument/2006/relationships/chart" Target="../charts/chart310.xml"/><Relationship Id="rId15" Type="http://schemas.openxmlformats.org/officeDocument/2006/relationships/chart" Target="../charts/chart320.xml"/><Relationship Id="rId23" Type="http://schemas.openxmlformats.org/officeDocument/2006/relationships/chart" Target="../charts/chart328.xml"/><Relationship Id="rId28" Type="http://schemas.openxmlformats.org/officeDocument/2006/relationships/chart" Target="../charts/chart333.xml"/><Relationship Id="rId36" Type="http://schemas.openxmlformats.org/officeDocument/2006/relationships/chart" Target="../charts/chart341.xml"/><Relationship Id="rId49" Type="http://schemas.openxmlformats.org/officeDocument/2006/relationships/chart" Target="../charts/chart354.xml"/><Relationship Id="rId57" Type="http://schemas.openxmlformats.org/officeDocument/2006/relationships/chart" Target="../charts/chart362.xml"/><Relationship Id="rId61" Type="http://schemas.openxmlformats.org/officeDocument/2006/relationships/chart" Target="../charts/chart366.xml"/><Relationship Id="rId10" Type="http://schemas.openxmlformats.org/officeDocument/2006/relationships/chart" Target="../charts/chart315.xml"/><Relationship Id="rId19" Type="http://schemas.openxmlformats.org/officeDocument/2006/relationships/chart" Target="../charts/chart324.xml"/><Relationship Id="rId31" Type="http://schemas.openxmlformats.org/officeDocument/2006/relationships/chart" Target="../charts/chart336.xml"/><Relationship Id="rId44" Type="http://schemas.openxmlformats.org/officeDocument/2006/relationships/chart" Target="../charts/chart349.xml"/><Relationship Id="rId52" Type="http://schemas.openxmlformats.org/officeDocument/2006/relationships/chart" Target="../charts/chart357.xml"/><Relationship Id="rId60" Type="http://schemas.openxmlformats.org/officeDocument/2006/relationships/chart" Target="../charts/chart365.xml"/><Relationship Id="rId4" Type="http://schemas.openxmlformats.org/officeDocument/2006/relationships/chart" Target="../charts/chart309.xml"/><Relationship Id="rId9" Type="http://schemas.openxmlformats.org/officeDocument/2006/relationships/chart" Target="../charts/chart314.xml"/><Relationship Id="rId14" Type="http://schemas.openxmlformats.org/officeDocument/2006/relationships/chart" Target="../charts/chart319.xml"/><Relationship Id="rId22" Type="http://schemas.openxmlformats.org/officeDocument/2006/relationships/chart" Target="../charts/chart327.xml"/><Relationship Id="rId27" Type="http://schemas.openxmlformats.org/officeDocument/2006/relationships/chart" Target="../charts/chart332.xml"/><Relationship Id="rId30" Type="http://schemas.openxmlformats.org/officeDocument/2006/relationships/chart" Target="../charts/chart335.xml"/><Relationship Id="rId35" Type="http://schemas.openxmlformats.org/officeDocument/2006/relationships/chart" Target="../charts/chart340.xml"/><Relationship Id="rId43" Type="http://schemas.openxmlformats.org/officeDocument/2006/relationships/chart" Target="../charts/chart348.xml"/><Relationship Id="rId48" Type="http://schemas.openxmlformats.org/officeDocument/2006/relationships/chart" Target="../charts/chart353.xml"/><Relationship Id="rId56" Type="http://schemas.openxmlformats.org/officeDocument/2006/relationships/chart" Target="../charts/chart361.xml"/><Relationship Id="rId8" Type="http://schemas.openxmlformats.org/officeDocument/2006/relationships/chart" Target="../charts/chart313.xml"/><Relationship Id="rId51" Type="http://schemas.openxmlformats.org/officeDocument/2006/relationships/chart" Target="../charts/chart356.xml"/><Relationship Id="rId3" Type="http://schemas.openxmlformats.org/officeDocument/2006/relationships/image" Target="../media/image6.png"/><Relationship Id="rId12" Type="http://schemas.openxmlformats.org/officeDocument/2006/relationships/chart" Target="../charts/chart317.xml"/><Relationship Id="rId17" Type="http://schemas.openxmlformats.org/officeDocument/2006/relationships/chart" Target="../charts/chart322.xml"/><Relationship Id="rId25" Type="http://schemas.openxmlformats.org/officeDocument/2006/relationships/chart" Target="../charts/chart330.xml"/><Relationship Id="rId33" Type="http://schemas.openxmlformats.org/officeDocument/2006/relationships/chart" Target="../charts/chart338.xml"/><Relationship Id="rId38" Type="http://schemas.openxmlformats.org/officeDocument/2006/relationships/chart" Target="../charts/chart343.xml"/><Relationship Id="rId46" Type="http://schemas.openxmlformats.org/officeDocument/2006/relationships/chart" Target="../charts/chart351.xml"/><Relationship Id="rId59" Type="http://schemas.openxmlformats.org/officeDocument/2006/relationships/chart" Target="../charts/chart36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377.xml"/><Relationship Id="rId18" Type="http://schemas.openxmlformats.org/officeDocument/2006/relationships/chart" Target="../charts/chart382.xml"/><Relationship Id="rId26" Type="http://schemas.openxmlformats.org/officeDocument/2006/relationships/chart" Target="../charts/chart390.xml"/><Relationship Id="rId39" Type="http://schemas.openxmlformats.org/officeDocument/2006/relationships/chart" Target="../charts/chart403.xml"/><Relationship Id="rId21" Type="http://schemas.openxmlformats.org/officeDocument/2006/relationships/chart" Target="../charts/chart385.xml"/><Relationship Id="rId34" Type="http://schemas.openxmlformats.org/officeDocument/2006/relationships/chart" Target="../charts/chart398.xml"/><Relationship Id="rId42" Type="http://schemas.openxmlformats.org/officeDocument/2006/relationships/chart" Target="../charts/chart406.xml"/><Relationship Id="rId47" Type="http://schemas.openxmlformats.org/officeDocument/2006/relationships/chart" Target="../charts/chart411.xml"/><Relationship Id="rId50" Type="http://schemas.openxmlformats.org/officeDocument/2006/relationships/chart" Target="../charts/chart414.xml"/><Relationship Id="rId55" Type="http://schemas.openxmlformats.org/officeDocument/2006/relationships/chart" Target="../charts/chart419.xml"/><Relationship Id="rId7" Type="http://schemas.openxmlformats.org/officeDocument/2006/relationships/chart" Target="../charts/chart371.xml"/><Relationship Id="rId12" Type="http://schemas.openxmlformats.org/officeDocument/2006/relationships/chart" Target="../charts/chart376.xml"/><Relationship Id="rId17" Type="http://schemas.openxmlformats.org/officeDocument/2006/relationships/chart" Target="../charts/chart381.xml"/><Relationship Id="rId25" Type="http://schemas.openxmlformats.org/officeDocument/2006/relationships/chart" Target="../charts/chart389.xml"/><Relationship Id="rId33" Type="http://schemas.openxmlformats.org/officeDocument/2006/relationships/chart" Target="../charts/chart397.xml"/><Relationship Id="rId38" Type="http://schemas.openxmlformats.org/officeDocument/2006/relationships/chart" Target="../charts/chart402.xml"/><Relationship Id="rId46" Type="http://schemas.openxmlformats.org/officeDocument/2006/relationships/chart" Target="../charts/chart410.xml"/><Relationship Id="rId59" Type="http://schemas.openxmlformats.org/officeDocument/2006/relationships/chart" Target="../charts/chart423.xml"/><Relationship Id="rId2" Type="http://schemas.openxmlformats.org/officeDocument/2006/relationships/notesSlide" Target="../notesSlides/notesSlide15.xml"/><Relationship Id="rId16" Type="http://schemas.openxmlformats.org/officeDocument/2006/relationships/chart" Target="../charts/chart380.xml"/><Relationship Id="rId20" Type="http://schemas.openxmlformats.org/officeDocument/2006/relationships/chart" Target="../charts/chart384.xml"/><Relationship Id="rId29" Type="http://schemas.openxmlformats.org/officeDocument/2006/relationships/chart" Target="../charts/chart393.xml"/><Relationship Id="rId41" Type="http://schemas.openxmlformats.org/officeDocument/2006/relationships/chart" Target="../charts/chart405.xml"/><Relationship Id="rId54" Type="http://schemas.openxmlformats.org/officeDocument/2006/relationships/chart" Target="../charts/chart4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70.xml"/><Relationship Id="rId11" Type="http://schemas.openxmlformats.org/officeDocument/2006/relationships/chart" Target="../charts/chart375.xml"/><Relationship Id="rId24" Type="http://schemas.openxmlformats.org/officeDocument/2006/relationships/chart" Target="../charts/chart388.xml"/><Relationship Id="rId32" Type="http://schemas.openxmlformats.org/officeDocument/2006/relationships/chart" Target="../charts/chart396.xml"/><Relationship Id="rId37" Type="http://schemas.openxmlformats.org/officeDocument/2006/relationships/chart" Target="../charts/chart401.xml"/><Relationship Id="rId40" Type="http://schemas.openxmlformats.org/officeDocument/2006/relationships/chart" Target="../charts/chart404.xml"/><Relationship Id="rId45" Type="http://schemas.openxmlformats.org/officeDocument/2006/relationships/chart" Target="../charts/chart409.xml"/><Relationship Id="rId53" Type="http://schemas.openxmlformats.org/officeDocument/2006/relationships/chart" Target="../charts/chart417.xml"/><Relationship Id="rId58" Type="http://schemas.openxmlformats.org/officeDocument/2006/relationships/chart" Target="../charts/chart422.xml"/><Relationship Id="rId5" Type="http://schemas.openxmlformats.org/officeDocument/2006/relationships/chart" Target="../charts/chart369.xml"/><Relationship Id="rId15" Type="http://schemas.openxmlformats.org/officeDocument/2006/relationships/chart" Target="../charts/chart379.xml"/><Relationship Id="rId23" Type="http://schemas.openxmlformats.org/officeDocument/2006/relationships/chart" Target="../charts/chart387.xml"/><Relationship Id="rId28" Type="http://schemas.openxmlformats.org/officeDocument/2006/relationships/chart" Target="../charts/chart392.xml"/><Relationship Id="rId36" Type="http://schemas.openxmlformats.org/officeDocument/2006/relationships/chart" Target="../charts/chart400.xml"/><Relationship Id="rId49" Type="http://schemas.openxmlformats.org/officeDocument/2006/relationships/chart" Target="../charts/chart413.xml"/><Relationship Id="rId57" Type="http://schemas.openxmlformats.org/officeDocument/2006/relationships/chart" Target="../charts/chart421.xml"/><Relationship Id="rId10" Type="http://schemas.openxmlformats.org/officeDocument/2006/relationships/chart" Target="../charts/chart374.xml"/><Relationship Id="rId19" Type="http://schemas.openxmlformats.org/officeDocument/2006/relationships/chart" Target="../charts/chart383.xml"/><Relationship Id="rId31" Type="http://schemas.openxmlformats.org/officeDocument/2006/relationships/chart" Target="../charts/chart395.xml"/><Relationship Id="rId44" Type="http://schemas.openxmlformats.org/officeDocument/2006/relationships/chart" Target="../charts/chart408.xml"/><Relationship Id="rId52" Type="http://schemas.openxmlformats.org/officeDocument/2006/relationships/chart" Target="../charts/chart416.xml"/><Relationship Id="rId60" Type="http://schemas.openxmlformats.org/officeDocument/2006/relationships/chart" Target="../charts/chart424.xml"/><Relationship Id="rId4" Type="http://schemas.openxmlformats.org/officeDocument/2006/relationships/chart" Target="../charts/chart368.xml"/><Relationship Id="rId9" Type="http://schemas.openxmlformats.org/officeDocument/2006/relationships/chart" Target="../charts/chart373.xml"/><Relationship Id="rId14" Type="http://schemas.openxmlformats.org/officeDocument/2006/relationships/chart" Target="../charts/chart378.xml"/><Relationship Id="rId22" Type="http://schemas.openxmlformats.org/officeDocument/2006/relationships/chart" Target="../charts/chart386.xml"/><Relationship Id="rId27" Type="http://schemas.openxmlformats.org/officeDocument/2006/relationships/chart" Target="../charts/chart391.xml"/><Relationship Id="rId30" Type="http://schemas.openxmlformats.org/officeDocument/2006/relationships/chart" Target="../charts/chart394.xml"/><Relationship Id="rId35" Type="http://schemas.openxmlformats.org/officeDocument/2006/relationships/chart" Target="../charts/chart399.xml"/><Relationship Id="rId43" Type="http://schemas.openxmlformats.org/officeDocument/2006/relationships/chart" Target="../charts/chart407.xml"/><Relationship Id="rId48" Type="http://schemas.openxmlformats.org/officeDocument/2006/relationships/chart" Target="../charts/chart412.xml"/><Relationship Id="rId56" Type="http://schemas.openxmlformats.org/officeDocument/2006/relationships/chart" Target="../charts/chart420.xml"/><Relationship Id="rId8" Type="http://schemas.openxmlformats.org/officeDocument/2006/relationships/chart" Target="../charts/chart372.xml"/><Relationship Id="rId51" Type="http://schemas.openxmlformats.org/officeDocument/2006/relationships/chart" Target="../charts/chart4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434.xml"/><Relationship Id="rId18" Type="http://schemas.openxmlformats.org/officeDocument/2006/relationships/chart" Target="../charts/chart439.xml"/><Relationship Id="rId39" Type="http://schemas.openxmlformats.org/officeDocument/2006/relationships/chart" Target="../charts/chart443.xml"/><Relationship Id="rId3" Type="http://schemas.openxmlformats.org/officeDocument/2006/relationships/chart" Target="../charts/chart425.xml"/><Relationship Id="rId42" Type="http://schemas.openxmlformats.org/officeDocument/2006/relationships/image" Target="../media/image8.png"/><Relationship Id="rId47" Type="http://schemas.openxmlformats.org/officeDocument/2006/relationships/chart" Target="../charts/chart450.xml"/><Relationship Id="rId50" Type="http://schemas.openxmlformats.org/officeDocument/2006/relationships/chart" Target="../charts/chart453.xml"/><Relationship Id="rId55" Type="http://schemas.openxmlformats.org/officeDocument/2006/relationships/chart" Target="../charts/chart458.xml"/><Relationship Id="rId63" Type="http://schemas.openxmlformats.org/officeDocument/2006/relationships/chart" Target="../charts/chart466.xml"/><Relationship Id="rId68" Type="http://schemas.openxmlformats.org/officeDocument/2006/relationships/chart" Target="../charts/chart471.xml"/><Relationship Id="rId7" Type="http://schemas.openxmlformats.org/officeDocument/2006/relationships/chart" Target="../charts/chart429.xml"/><Relationship Id="rId12" Type="http://schemas.openxmlformats.org/officeDocument/2006/relationships/chart" Target="../charts/chart433.xml"/><Relationship Id="rId17" Type="http://schemas.openxmlformats.org/officeDocument/2006/relationships/chart" Target="../charts/chart438.xml"/><Relationship Id="rId38" Type="http://schemas.openxmlformats.org/officeDocument/2006/relationships/chart" Target="../charts/chart442.xml"/><Relationship Id="rId46" Type="http://schemas.openxmlformats.org/officeDocument/2006/relationships/chart" Target="../charts/chart449.xml"/><Relationship Id="rId59" Type="http://schemas.openxmlformats.org/officeDocument/2006/relationships/chart" Target="../charts/chart462.xml"/><Relationship Id="rId67" Type="http://schemas.openxmlformats.org/officeDocument/2006/relationships/chart" Target="../charts/chart470.xml"/><Relationship Id="rId2" Type="http://schemas.openxmlformats.org/officeDocument/2006/relationships/notesSlide" Target="../notesSlides/notesSlide16.xml"/><Relationship Id="rId16" Type="http://schemas.openxmlformats.org/officeDocument/2006/relationships/chart" Target="../charts/chart437.xml"/><Relationship Id="rId20" Type="http://schemas.openxmlformats.org/officeDocument/2006/relationships/chart" Target="../charts/chart441.xml"/><Relationship Id="rId41" Type="http://schemas.openxmlformats.org/officeDocument/2006/relationships/chart" Target="../charts/chart445.xml"/><Relationship Id="rId54" Type="http://schemas.openxmlformats.org/officeDocument/2006/relationships/chart" Target="../charts/chart457.xml"/><Relationship Id="rId62" Type="http://schemas.openxmlformats.org/officeDocument/2006/relationships/chart" Target="../charts/chart465.xml"/><Relationship Id="rId70" Type="http://schemas.openxmlformats.org/officeDocument/2006/relationships/chart" Target="../charts/chart47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28.xml"/><Relationship Id="rId11" Type="http://schemas.openxmlformats.org/officeDocument/2006/relationships/chart" Target="../charts/chart432.xml"/><Relationship Id="rId37" Type="http://schemas.openxmlformats.org/officeDocument/2006/relationships/image" Target="../media/image6.png"/><Relationship Id="rId40" Type="http://schemas.openxmlformats.org/officeDocument/2006/relationships/chart" Target="../charts/chart444.xml"/><Relationship Id="rId45" Type="http://schemas.openxmlformats.org/officeDocument/2006/relationships/chart" Target="../charts/chart448.xml"/><Relationship Id="rId53" Type="http://schemas.openxmlformats.org/officeDocument/2006/relationships/chart" Target="../charts/chart456.xml"/><Relationship Id="rId58" Type="http://schemas.openxmlformats.org/officeDocument/2006/relationships/chart" Target="../charts/chart461.xml"/><Relationship Id="rId66" Type="http://schemas.openxmlformats.org/officeDocument/2006/relationships/chart" Target="../charts/chart469.xml"/><Relationship Id="rId5" Type="http://schemas.openxmlformats.org/officeDocument/2006/relationships/chart" Target="../charts/chart427.xml"/><Relationship Id="rId15" Type="http://schemas.openxmlformats.org/officeDocument/2006/relationships/chart" Target="../charts/chart436.xml"/><Relationship Id="rId49" Type="http://schemas.openxmlformats.org/officeDocument/2006/relationships/chart" Target="../charts/chart452.xml"/><Relationship Id="rId57" Type="http://schemas.openxmlformats.org/officeDocument/2006/relationships/chart" Target="../charts/chart460.xml"/><Relationship Id="rId61" Type="http://schemas.openxmlformats.org/officeDocument/2006/relationships/chart" Target="../charts/chart464.xml"/><Relationship Id="rId10" Type="http://schemas.openxmlformats.org/officeDocument/2006/relationships/chart" Target="../charts/chart431.xml"/><Relationship Id="rId19" Type="http://schemas.openxmlformats.org/officeDocument/2006/relationships/chart" Target="../charts/chart440.xml"/><Relationship Id="rId44" Type="http://schemas.openxmlformats.org/officeDocument/2006/relationships/chart" Target="../charts/chart447.xml"/><Relationship Id="rId52" Type="http://schemas.openxmlformats.org/officeDocument/2006/relationships/chart" Target="../charts/chart455.xml"/><Relationship Id="rId60" Type="http://schemas.openxmlformats.org/officeDocument/2006/relationships/chart" Target="../charts/chart463.xml"/><Relationship Id="rId65" Type="http://schemas.openxmlformats.org/officeDocument/2006/relationships/chart" Target="../charts/chart468.xml"/><Relationship Id="rId4" Type="http://schemas.openxmlformats.org/officeDocument/2006/relationships/chart" Target="../charts/chart426.xml"/><Relationship Id="rId9" Type="http://schemas.openxmlformats.org/officeDocument/2006/relationships/chart" Target="../charts/chart430.xml"/><Relationship Id="rId14" Type="http://schemas.openxmlformats.org/officeDocument/2006/relationships/chart" Target="../charts/chart435.xml"/><Relationship Id="rId43" Type="http://schemas.openxmlformats.org/officeDocument/2006/relationships/chart" Target="../charts/chart446.xml"/><Relationship Id="rId48" Type="http://schemas.openxmlformats.org/officeDocument/2006/relationships/chart" Target="../charts/chart451.xml"/><Relationship Id="rId56" Type="http://schemas.openxmlformats.org/officeDocument/2006/relationships/chart" Target="../charts/chart459.xml"/><Relationship Id="rId64" Type="http://schemas.openxmlformats.org/officeDocument/2006/relationships/chart" Target="../charts/chart467.xml"/><Relationship Id="rId69" Type="http://schemas.openxmlformats.org/officeDocument/2006/relationships/chart" Target="../charts/chart472.xml"/><Relationship Id="rId8" Type="http://schemas.openxmlformats.org/officeDocument/2006/relationships/image" Target="../media/image1.png"/><Relationship Id="rId51" Type="http://schemas.openxmlformats.org/officeDocument/2006/relationships/chart" Target="../charts/chart45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13" Type="http://schemas.openxmlformats.org/officeDocument/2006/relationships/chart" Target="../charts/chart47.xml"/><Relationship Id="rId18" Type="http://schemas.openxmlformats.org/officeDocument/2006/relationships/chart" Target="../charts/chart52.xml"/><Relationship Id="rId26" Type="http://schemas.openxmlformats.org/officeDocument/2006/relationships/chart" Target="../charts/chart60.xml"/><Relationship Id="rId3" Type="http://schemas.openxmlformats.org/officeDocument/2006/relationships/image" Target="../media/image2.png"/><Relationship Id="rId21" Type="http://schemas.openxmlformats.org/officeDocument/2006/relationships/chart" Target="../charts/chart55.xml"/><Relationship Id="rId7" Type="http://schemas.openxmlformats.org/officeDocument/2006/relationships/image" Target="../media/image1.png"/><Relationship Id="rId12" Type="http://schemas.openxmlformats.org/officeDocument/2006/relationships/chart" Target="../charts/chart46.xml"/><Relationship Id="rId17" Type="http://schemas.openxmlformats.org/officeDocument/2006/relationships/chart" Target="../charts/chart51.xml"/><Relationship Id="rId25" Type="http://schemas.openxmlformats.org/officeDocument/2006/relationships/chart" Target="../charts/chart59.xml"/><Relationship Id="rId2" Type="http://schemas.openxmlformats.org/officeDocument/2006/relationships/notesSlide" Target="../notesSlides/notesSlide2.xml"/><Relationship Id="rId16" Type="http://schemas.openxmlformats.org/officeDocument/2006/relationships/chart" Target="../charts/chart50.xml"/><Relationship Id="rId20" Type="http://schemas.openxmlformats.org/officeDocument/2006/relationships/chart" Target="../charts/chart5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1.xml"/><Relationship Id="rId11" Type="http://schemas.openxmlformats.org/officeDocument/2006/relationships/chart" Target="../charts/chart45.xml"/><Relationship Id="rId24" Type="http://schemas.openxmlformats.org/officeDocument/2006/relationships/chart" Target="../charts/chart58.xml"/><Relationship Id="rId5" Type="http://schemas.openxmlformats.org/officeDocument/2006/relationships/image" Target="../media/image6.png"/><Relationship Id="rId15" Type="http://schemas.openxmlformats.org/officeDocument/2006/relationships/chart" Target="../charts/chart49.xml"/><Relationship Id="rId23" Type="http://schemas.openxmlformats.org/officeDocument/2006/relationships/chart" Target="../charts/chart57.xml"/><Relationship Id="rId10" Type="http://schemas.openxmlformats.org/officeDocument/2006/relationships/chart" Target="../charts/chart44.xml"/><Relationship Id="rId19" Type="http://schemas.openxmlformats.org/officeDocument/2006/relationships/chart" Target="../charts/chart53.xml"/><Relationship Id="rId4" Type="http://schemas.openxmlformats.org/officeDocument/2006/relationships/image" Target="../media/image4.png"/><Relationship Id="rId9" Type="http://schemas.openxmlformats.org/officeDocument/2006/relationships/chart" Target="../charts/chart43.xml"/><Relationship Id="rId14" Type="http://schemas.openxmlformats.org/officeDocument/2006/relationships/chart" Target="../charts/chart48.xml"/><Relationship Id="rId22" Type="http://schemas.openxmlformats.org/officeDocument/2006/relationships/chart" Target="../charts/chart56.xml"/><Relationship Id="rId27" Type="http://schemas.openxmlformats.org/officeDocument/2006/relationships/chart" Target="../charts/chart6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6.xml"/><Relationship Id="rId13" Type="http://schemas.openxmlformats.org/officeDocument/2006/relationships/chart" Target="../charts/chart71.xml"/><Relationship Id="rId18" Type="http://schemas.openxmlformats.org/officeDocument/2006/relationships/chart" Target="../charts/chart75.xml"/><Relationship Id="rId26" Type="http://schemas.openxmlformats.org/officeDocument/2006/relationships/chart" Target="../charts/chart83.xml"/><Relationship Id="rId39" Type="http://schemas.openxmlformats.org/officeDocument/2006/relationships/chart" Target="../charts/chart96.xml"/><Relationship Id="rId3" Type="http://schemas.openxmlformats.org/officeDocument/2006/relationships/image" Target="../media/image1.png"/><Relationship Id="rId21" Type="http://schemas.openxmlformats.org/officeDocument/2006/relationships/chart" Target="../charts/chart78.xml"/><Relationship Id="rId34" Type="http://schemas.openxmlformats.org/officeDocument/2006/relationships/chart" Target="../charts/chart91.xml"/><Relationship Id="rId42" Type="http://schemas.openxmlformats.org/officeDocument/2006/relationships/chart" Target="../charts/chart99.xml"/><Relationship Id="rId7" Type="http://schemas.openxmlformats.org/officeDocument/2006/relationships/chart" Target="../charts/chart65.xml"/><Relationship Id="rId12" Type="http://schemas.openxmlformats.org/officeDocument/2006/relationships/chart" Target="../charts/chart70.xml"/><Relationship Id="rId17" Type="http://schemas.openxmlformats.org/officeDocument/2006/relationships/chart" Target="../charts/chart74.xml"/><Relationship Id="rId25" Type="http://schemas.openxmlformats.org/officeDocument/2006/relationships/chart" Target="../charts/chart82.xml"/><Relationship Id="rId33" Type="http://schemas.openxmlformats.org/officeDocument/2006/relationships/chart" Target="../charts/chart90.xml"/><Relationship Id="rId38" Type="http://schemas.openxmlformats.org/officeDocument/2006/relationships/chart" Target="../charts/chart9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chart" Target="../charts/chart77.xml"/><Relationship Id="rId29" Type="http://schemas.openxmlformats.org/officeDocument/2006/relationships/chart" Target="../charts/chart86.xml"/><Relationship Id="rId41" Type="http://schemas.openxmlformats.org/officeDocument/2006/relationships/chart" Target="../charts/chart9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4.xml"/><Relationship Id="rId11" Type="http://schemas.openxmlformats.org/officeDocument/2006/relationships/chart" Target="../charts/chart69.xml"/><Relationship Id="rId24" Type="http://schemas.openxmlformats.org/officeDocument/2006/relationships/chart" Target="../charts/chart81.xml"/><Relationship Id="rId32" Type="http://schemas.openxmlformats.org/officeDocument/2006/relationships/chart" Target="../charts/chart89.xml"/><Relationship Id="rId37" Type="http://schemas.openxmlformats.org/officeDocument/2006/relationships/chart" Target="../charts/chart94.xml"/><Relationship Id="rId40" Type="http://schemas.openxmlformats.org/officeDocument/2006/relationships/chart" Target="../charts/chart97.xml"/><Relationship Id="rId45" Type="http://schemas.openxmlformats.org/officeDocument/2006/relationships/chart" Target="../charts/chart101.xml"/><Relationship Id="rId5" Type="http://schemas.openxmlformats.org/officeDocument/2006/relationships/chart" Target="../charts/chart63.xml"/><Relationship Id="rId15" Type="http://schemas.openxmlformats.org/officeDocument/2006/relationships/chart" Target="../charts/chart73.xml"/><Relationship Id="rId23" Type="http://schemas.openxmlformats.org/officeDocument/2006/relationships/chart" Target="../charts/chart80.xml"/><Relationship Id="rId28" Type="http://schemas.openxmlformats.org/officeDocument/2006/relationships/chart" Target="../charts/chart85.xml"/><Relationship Id="rId36" Type="http://schemas.openxmlformats.org/officeDocument/2006/relationships/chart" Target="../charts/chart93.xml"/><Relationship Id="rId10" Type="http://schemas.openxmlformats.org/officeDocument/2006/relationships/chart" Target="../charts/chart68.xml"/><Relationship Id="rId19" Type="http://schemas.openxmlformats.org/officeDocument/2006/relationships/chart" Target="../charts/chart76.xml"/><Relationship Id="rId31" Type="http://schemas.openxmlformats.org/officeDocument/2006/relationships/chart" Target="../charts/chart88.xml"/><Relationship Id="rId44" Type="http://schemas.openxmlformats.org/officeDocument/2006/relationships/image" Target="../media/image3.png"/><Relationship Id="rId4" Type="http://schemas.openxmlformats.org/officeDocument/2006/relationships/chart" Target="../charts/chart62.xml"/><Relationship Id="rId9" Type="http://schemas.openxmlformats.org/officeDocument/2006/relationships/chart" Target="../charts/chart67.xml"/><Relationship Id="rId14" Type="http://schemas.openxmlformats.org/officeDocument/2006/relationships/chart" Target="../charts/chart72.xml"/><Relationship Id="rId22" Type="http://schemas.openxmlformats.org/officeDocument/2006/relationships/chart" Target="../charts/chart79.xml"/><Relationship Id="rId27" Type="http://schemas.openxmlformats.org/officeDocument/2006/relationships/chart" Target="../charts/chart84.xml"/><Relationship Id="rId30" Type="http://schemas.openxmlformats.org/officeDocument/2006/relationships/chart" Target="../charts/chart87.xml"/><Relationship Id="rId35" Type="http://schemas.openxmlformats.org/officeDocument/2006/relationships/chart" Target="../charts/chart92.xml"/><Relationship Id="rId43" Type="http://schemas.openxmlformats.org/officeDocument/2006/relationships/chart" Target="../charts/char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hart" Target="../charts/chart10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7.xml"/><Relationship Id="rId13" Type="http://schemas.openxmlformats.org/officeDocument/2006/relationships/chart" Target="../charts/chart112.xml"/><Relationship Id="rId18" Type="http://schemas.openxmlformats.org/officeDocument/2006/relationships/chart" Target="../charts/chart117.xml"/><Relationship Id="rId3" Type="http://schemas.openxmlformats.org/officeDocument/2006/relationships/image" Target="../media/image6.png"/><Relationship Id="rId21" Type="http://schemas.openxmlformats.org/officeDocument/2006/relationships/chart" Target="../charts/chart120.xml"/><Relationship Id="rId7" Type="http://schemas.openxmlformats.org/officeDocument/2006/relationships/chart" Target="../charts/chart106.xml"/><Relationship Id="rId12" Type="http://schemas.openxmlformats.org/officeDocument/2006/relationships/chart" Target="../charts/chart111.xml"/><Relationship Id="rId17" Type="http://schemas.openxmlformats.org/officeDocument/2006/relationships/chart" Target="../charts/chart116.xml"/><Relationship Id="rId2" Type="http://schemas.openxmlformats.org/officeDocument/2006/relationships/notesSlide" Target="../notesSlides/notesSlide5.xml"/><Relationship Id="rId16" Type="http://schemas.openxmlformats.org/officeDocument/2006/relationships/chart" Target="../charts/chart115.xml"/><Relationship Id="rId20" Type="http://schemas.openxmlformats.org/officeDocument/2006/relationships/chart" Target="../charts/chart11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5.xml"/><Relationship Id="rId11" Type="http://schemas.openxmlformats.org/officeDocument/2006/relationships/chart" Target="../charts/chart110.xml"/><Relationship Id="rId5" Type="http://schemas.openxmlformats.org/officeDocument/2006/relationships/chart" Target="../charts/chart104.xml"/><Relationship Id="rId15" Type="http://schemas.openxmlformats.org/officeDocument/2006/relationships/chart" Target="../charts/chart114.xml"/><Relationship Id="rId10" Type="http://schemas.openxmlformats.org/officeDocument/2006/relationships/chart" Target="../charts/chart109.xml"/><Relationship Id="rId19" Type="http://schemas.openxmlformats.org/officeDocument/2006/relationships/chart" Target="../charts/chart118.xml"/><Relationship Id="rId4" Type="http://schemas.openxmlformats.org/officeDocument/2006/relationships/chart" Target="../charts/chart103.xml"/><Relationship Id="rId9" Type="http://schemas.openxmlformats.org/officeDocument/2006/relationships/chart" Target="../charts/chart108.xml"/><Relationship Id="rId14" Type="http://schemas.openxmlformats.org/officeDocument/2006/relationships/chart" Target="../charts/chart1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6.xml"/><Relationship Id="rId13" Type="http://schemas.openxmlformats.org/officeDocument/2006/relationships/chart" Target="../charts/chart131.xml"/><Relationship Id="rId18" Type="http://schemas.openxmlformats.org/officeDocument/2006/relationships/chart" Target="../charts/chart136.xml"/><Relationship Id="rId3" Type="http://schemas.openxmlformats.org/officeDocument/2006/relationships/chart" Target="../charts/chart121.xml"/><Relationship Id="rId21" Type="http://schemas.openxmlformats.org/officeDocument/2006/relationships/image" Target="../media/image5.png"/><Relationship Id="rId7" Type="http://schemas.openxmlformats.org/officeDocument/2006/relationships/chart" Target="../charts/chart125.xml"/><Relationship Id="rId12" Type="http://schemas.openxmlformats.org/officeDocument/2006/relationships/chart" Target="../charts/chart130.xml"/><Relationship Id="rId17" Type="http://schemas.openxmlformats.org/officeDocument/2006/relationships/chart" Target="../charts/chart135.xml"/><Relationship Id="rId2" Type="http://schemas.openxmlformats.org/officeDocument/2006/relationships/notesSlide" Target="../notesSlides/notesSlide6.xml"/><Relationship Id="rId16" Type="http://schemas.openxmlformats.org/officeDocument/2006/relationships/chart" Target="../charts/chart13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4.xml"/><Relationship Id="rId11" Type="http://schemas.openxmlformats.org/officeDocument/2006/relationships/chart" Target="../charts/chart129.xml"/><Relationship Id="rId5" Type="http://schemas.openxmlformats.org/officeDocument/2006/relationships/chart" Target="../charts/chart123.xml"/><Relationship Id="rId15" Type="http://schemas.openxmlformats.org/officeDocument/2006/relationships/chart" Target="../charts/chart133.xml"/><Relationship Id="rId23" Type="http://schemas.openxmlformats.org/officeDocument/2006/relationships/chart" Target="../charts/chart139.xml"/><Relationship Id="rId10" Type="http://schemas.openxmlformats.org/officeDocument/2006/relationships/chart" Target="../charts/chart128.xml"/><Relationship Id="rId19" Type="http://schemas.openxmlformats.org/officeDocument/2006/relationships/chart" Target="../charts/chart137.xml"/><Relationship Id="rId4" Type="http://schemas.openxmlformats.org/officeDocument/2006/relationships/chart" Target="../charts/chart122.xml"/><Relationship Id="rId9" Type="http://schemas.openxmlformats.org/officeDocument/2006/relationships/chart" Target="../charts/chart127.xml"/><Relationship Id="rId14" Type="http://schemas.openxmlformats.org/officeDocument/2006/relationships/chart" Target="../charts/chart132.xml"/><Relationship Id="rId22" Type="http://schemas.openxmlformats.org/officeDocument/2006/relationships/chart" Target="../charts/chart1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5.xml"/><Relationship Id="rId13" Type="http://schemas.openxmlformats.org/officeDocument/2006/relationships/chart" Target="../charts/chart150.xml"/><Relationship Id="rId18" Type="http://schemas.openxmlformats.org/officeDocument/2006/relationships/chart" Target="../charts/chart155.xml"/><Relationship Id="rId3" Type="http://schemas.openxmlformats.org/officeDocument/2006/relationships/chart" Target="../charts/chart140.xml"/><Relationship Id="rId21" Type="http://schemas.openxmlformats.org/officeDocument/2006/relationships/image" Target="../media/image5.png"/><Relationship Id="rId7" Type="http://schemas.openxmlformats.org/officeDocument/2006/relationships/chart" Target="../charts/chart144.xml"/><Relationship Id="rId12" Type="http://schemas.openxmlformats.org/officeDocument/2006/relationships/chart" Target="../charts/chart149.xml"/><Relationship Id="rId17" Type="http://schemas.openxmlformats.org/officeDocument/2006/relationships/chart" Target="../charts/chart154.xml"/><Relationship Id="rId2" Type="http://schemas.openxmlformats.org/officeDocument/2006/relationships/notesSlide" Target="../notesSlides/notesSlide7.xml"/><Relationship Id="rId16" Type="http://schemas.openxmlformats.org/officeDocument/2006/relationships/chart" Target="../charts/chart15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3.xml"/><Relationship Id="rId11" Type="http://schemas.openxmlformats.org/officeDocument/2006/relationships/chart" Target="../charts/chart148.xml"/><Relationship Id="rId5" Type="http://schemas.openxmlformats.org/officeDocument/2006/relationships/chart" Target="../charts/chart142.xml"/><Relationship Id="rId15" Type="http://schemas.openxmlformats.org/officeDocument/2006/relationships/chart" Target="../charts/chart152.xml"/><Relationship Id="rId23" Type="http://schemas.openxmlformats.org/officeDocument/2006/relationships/chart" Target="../charts/chart158.xml"/><Relationship Id="rId10" Type="http://schemas.openxmlformats.org/officeDocument/2006/relationships/chart" Target="../charts/chart147.xml"/><Relationship Id="rId19" Type="http://schemas.openxmlformats.org/officeDocument/2006/relationships/chart" Target="../charts/chart156.xml"/><Relationship Id="rId4" Type="http://schemas.openxmlformats.org/officeDocument/2006/relationships/chart" Target="../charts/chart141.xml"/><Relationship Id="rId9" Type="http://schemas.openxmlformats.org/officeDocument/2006/relationships/chart" Target="../charts/chart146.xml"/><Relationship Id="rId14" Type="http://schemas.openxmlformats.org/officeDocument/2006/relationships/chart" Target="../charts/chart151.xml"/><Relationship Id="rId22" Type="http://schemas.openxmlformats.org/officeDocument/2006/relationships/chart" Target="../charts/chart1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4.xml"/><Relationship Id="rId13" Type="http://schemas.openxmlformats.org/officeDocument/2006/relationships/chart" Target="../charts/chart169.xml"/><Relationship Id="rId18" Type="http://schemas.openxmlformats.org/officeDocument/2006/relationships/chart" Target="../charts/chart174.xml"/><Relationship Id="rId3" Type="http://schemas.openxmlformats.org/officeDocument/2006/relationships/chart" Target="../charts/chart159.xml"/><Relationship Id="rId21" Type="http://schemas.openxmlformats.org/officeDocument/2006/relationships/image" Target="../media/image5.png"/><Relationship Id="rId7" Type="http://schemas.openxmlformats.org/officeDocument/2006/relationships/chart" Target="../charts/chart163.xml"/><Relationship Id="rId12" Type="http://schemas.openxmlformats.org/officeDocument/2006/relationships/chart" Target="../charts/chart168.xml"/><Relationship Id="rId17" Type="http://schemas.openxmlformats.org/officeDocument/2006/relationships/chart" Target="../charts/chart173.xml"/><Relationship Id="rId2" Type="http://schemas.openxmlformats.org/officeDocument/2006/relationships/notesSlide" Target="../notesSlides/notesSlide8.xml"/><Relationship Id="rId16" Type="http://schemas.openxmlformats.org/officeDocument/2006/relationships/chart" Target="../charts/chart17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2.xml"/><Relationship Id="rId11" Type="http://schemas.openxmlformats.org/officeDocument/2006/relationships/chart" Target="../charts/chart167.xml"/><Relationship Id="rId5" Type="http://schemas.openxmlformats.org/officeDocument/2006/relationships/chart" Target="../charts/chart161.xml"/><Relationship Id="rId15" Type="http://schemas.openxmlformats.org/officeDocument/2006/relationships/chart" Target="../charts/chart171.xml"/><Relationship Id="rId23" Type="http://schemas.openxmlformats.org/officeDocument/2006/relationships/chart" Target="../charts/chart177.xml"/><Relationship Id="rId10" Type="http://schemas.openxmlformats.org/officeDocument/2006/relationships/chart" Target="../charts/chart166.xml"/><Relationship Id="rId19" Type="http://schemas.openxmlformats.org/officeDocument/2006/relationships/chart" Target="../charts/chart175.xml"/><Relationship Id="rId4" Type="http://schemas.openxmlformats.org/officeDocument/2006/relationships/chart" Target="../charts/chart160.xml"/><Relationship Id="rId9" Type="http://schemas.openxmlformats.org/officeDocument/2006/relationships/chart" Target="../charts/chart165.xml"/><Relationship Id="rId14" Type="http://schemas.openxmlformats.org/officeDocument/2006/relationships/chart" Target="../charts/chart170.xml"/><Relationship Id="rId22" Type="http://schemas.openxmlformats.org/officeDocument/2006/relationships/chart" Target="../charts/chart17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3.xml"/><Relationship Id="rId13" Type="http://schemas.openxmlformats.org/officeDocument/2006/relationships/chart" Target="../charts/chart188.xml"/><Relationship Id="rId18" Type="http://schemas.openxmlformats.org/officeDocument/2006/relationships/chart" Target="../charts/chart193.xml"/><Relationship Id="rId3" Type="http://schemas.openxmlformats.org/officeDocument/2006/relationships/chart" Target="../charts/chart178.xml"/><Relationship Id="rId21" Type="http://schemas.openxmlformats.org/officeDocument/2006/relationships/chart" Target="../charts/chart195.xml"/><Relationship Id="rId7" Type="http://schemas.openxmlformats.org/officeDocument/2006/relationships/chart" Target="../charts/chart182.xml"/><Relationship Id="rId12" Type="http://schemas.openxmlformats.org/officeDocument/2006/relationships/chart" Target="../charts/chart187.xml"/><Relationship Id="rId17" Type="http://schemas.openxmlformats.org/officeDocument/2006/relationships/chart" Target="../charts/chart192.xml"/><Relationship Id="rId2" Type="http://schemas.openxmlformats.org/officeDocument/2006/relationships/notesSlide" Target="../notesSlides/notesSlide9.xml"/><Relationship Id="rId16" Type="http://schemas.openxmlformats.org/officeDocument/2006/relationships/chart" Target="../charts/chart19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1.xml"/><Relationship Id="rId11" Type="http://schemas.openxmlformats.org/officeDocument/2006/relationships/chart" Target="../charts/chart186.xml"/><Relationship Id="rId5" Type="http://schemas.openxmlformats.org/officeDocument/2006/relationships/chart" Target="../charts/chart180.xml"/><Relationship Id="rId15" Type="http://schemas.openxmlformats.org/officeDocument/2006/relationships/chart" Target="../charts/chart190.xml"/><Relationship Id="rId10" Type="http://schemas.openxmlformats.org/officeDocument/2006/relationships/chart" Target="../charts/chart185.xml"/><Relationship Id="rId19" Type="http://schemas.openxmlformats.org/officeDocument/2006/relationships/chart" Target="../charts/chart194.xml"/><Relationship Id="rId4" Type="http://schemas.openxmlformats.org/officeDocument/2006/relationships/chart" Target="../charts/chart179.xml"/><Relationship Id="rId9" Type="http://schemas.openxmlformats.org/officeDocument/2006/relationships/chart" Target="../charts/chart184.xml"/><Relationship Id="rId14" Type="http://schemas.openxmlformats.org/officeDocument/2006/relationships/chart" Target="../charts/chart189.xml"/><Relationship Id="rId22" Type="http://schemas.openxmlformats.org/officeDocument/2006/relationships/chart" Target="../charts/chart1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Rounded Rectangle 462"/>
          <p:cNvSpPr/>
          <p:nvPr/>
        </p:nvSpPr>
        <p:spPr>
          <a:xfrm>
            <a:off x="5884531" y="4118239"/>
            <a:ext cx="1612114" cy="2164796"/>
          </a:xfrm>
          <a:prstGeom prst="roundRect">
            <a:avLst/>
          </a:prstGeom>
          <a:gradFill>
            <a:gsLst>
              <a:gs pos="100000">
                <a:srgbClr val="00B0F0">
                  <a:alpha val="30000"/>
                </a:srgbClr>
              </a:gs>
              <a:gs pos="0">
                <a:srgbClr val="0070C0">
                  <a:alpha val="0"/>
                </a:srgbClr>
              </a:gs>
            </a:gsLst>
            <a:lin ang="0" scaled="1"/>
          </a:gradFill>
          <a:ln w="3492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6406096" y="4484885"/>
            <a:ext cx="1781645" cy="266700"/>
            <a:chOff x="5867400" y="4502029"/>
            <a:chExt cx="1781645" cy="266700"/>
          </a:xfrm>
        </p:grpSpPr>
        <p:sp>
          <p:nvSpPr>
            <p:cNvPr id="119" name="Right Arrow 118"/>
            <p:cNvSpPr/>
            <p:nvPr/>
          </p:nvSpPr>
          <p:spPr>
            <a:xfrm>
              <a:off x="5867400" y="4502029"/>
              <a:ext cx="1781645" cy="266700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7" descr="C:\Users\dliao\Documents\My Notebook\Physics\UCSF PostDoc\Tlsty Journal Club\PersisterJournalClub20110131\RN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950" y="4549866"/>
              <a:ext cx="1362537" cy="143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5" name="Group 504"/>
          <p:cNvGrpSpPr/>
          <p:nvPr/>
        </p:nvGrpSpPr>
        <p:grpSpPr>
          <a:xfrm>
            <a:off x="5903499" y="4928929"/>
            <a:ext cx="1781645" cy="266700"/>
            <a:chOff x="5867400" y="4502029"/>
            <a:chExt cx="1781645" cy="266700"/>
          </a:xfrm>
        </p:grpSpPr>
        <p:sp>
          <p:nvSpPr>
            <p:cNvPr id="506" name="Right Arrow 505"/>
            <p:cNvSpPr/>
            <p:nvPr/>
          </p:nvSpPr>
          <p:spPr>
            <a:xfrm>
              <a:off x="5867400" y="4502029"/>
              <a:ext cx="1781645" cy="266700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7" name="Picture 7" descr="C:\Users\dliao\Documents\My Notebook\Physics\UCSF PostDoc\Tlsty Journal Club\PersisterJournalClub20110131\RN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950" y="4549866"/>
              <a:ext cx="1362537" cy="143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Group 120"/>
          <p:cNvGrpSpPr/>
          <p:nvPr/>
        </p:nvGrpSpPr>
        <p:grpSpPr>
          <a:xfrm>
            <a:off x="1890038" y="4687727"/>
            <a:ext cx="1781645" cy="266700"/>
            <a:chOff x="5867400" y="4502029"/>
            <a:chExt cx="1781645" cy="266700"/>
          </a:xfrm>
        </p:grpSpPr>
        <p:sp>
          <p:nvSpPr>
            <p:cNvPr id="122" name="Right Arrow 121"/>
            <p:cNvSpPr/>
            <p:nvPr/>
          </p:nvSpPr>
          <p:spPr>
            <a:xfrm>
              <a:off x="5867400" y="4502029"/>
              <a:ext cx="1781645" cy="266700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7" descr="C:\Users\dliao\Documents\My Notebook\Physics\UCSF PostDoc\Tlsty Journal Club\PersisterJournalClub20110131\RN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950" y="4549866"/>
              <a:ext cx="1362537" cy="143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4" name="Group 463"/>
          <p:cNvGrpSpPr/>
          <p:nvPr/>
        </p:nvGrpSpPr>
        <p:grpSpPr>
          <a:xfrm>
            <a:off x="219463" y="5193255"/>
            <a:ext cx="5594000" cy="801820"/>
            <a:chOff x="219463" y="5197198"/>
            <a:chExt cx="5594000" cy="801820"/>
          </a:xfrm>
        </p:grpSpPr>
        <p:graphicFrame>
          <p:nvGraphicFramePr>
            <p:cNvPr id="465" name="Chart 464"/>
            <p:cNvGraphicFramePr/>
            <p:nvPr>
              <p:extLst>
                <p:ext uri="{D42A27DB-BD31-4B8C-83A1-F6EECF244321}">
                  <p14:modId xmlns:p14="http://schemas.microsoft.com/office/powerpoint/2010/main" val="4065695936"/>
                </p:ext>
              </p:extLst>
            </p:nvPr>
          </p:nvGraphicFramePr>
          <p:xfrm>
            <a:off x="1152669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66" name="Chart 465"/>
            <p:cNvGraphicFramePr/>
            <p:nvPr>
              <p:extLst>
                <p:ext uri="{D42A27DB-BD31-4B8C-83A1-F6EECF244321}">
                  <p14:modId xmlns:p14="http://schemas.microsoft.com/office/powerpoint/2010/main" val="493743541"/>
                </p:ext>
              </p:extLst>
            </p:nvPr>
          </p:nvGraphicFramePr>
          <p:xfrm>
            <a:off x="751218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67" name="Chart 466"/>
            <p:cNvGraphicFramePr/>
            <p:nvPr>
              <p:extLst>
                <p:ext uri="{D42A27DB-BD31-4B8C-83A1-F6EECF244321}">
                  <p14:modId xmlns:p14="http://schemas.microsoft.com/office/powerpoint/2010/main" val="2470730688"/>
                </p:ext>
              </p:extLst>
            </p:nvPr>
          </p:nvGraphicFramePr>
          <p:xfrm>
            <a:off x="1955571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468" name="Chart 467"/>
            <p:cNvGraphicFramePr/>
            <p:nvPr>
              <p:extLst>
                <p:ext uri="{D42A27DB-BD31-4B8C-83A1-F6EECF244321}">
                  <p14:modId xmlns:p14="http://schemas.microsoft.com/office/powerpoint/2010/main" val="3710093725"/>
                </p:ext>
              </p:extLst>
            </p:nvPr>
          </p:nvGraphicFramePr>
          <p:xfrm>
            <a:off x="2357022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469" name="Chart 468"/>
            <p:cNvGraphicFramePr/>
            <p:nvPr>
              <p:extLst>
                <p:ext uri="{D42A27DB-BD31-4B8C-83A1-F6EECF244321}">
                  <p14:modId xmlns:p14="http://schemas.microsoft.com/office/powerpoint/2010/main" val="3008409877"/>
                </p:ext>
              </p:extLst>
            </p:nvPr>
          </p:nvGraphicFramePr>
          <p:xfrm>
            <a:off x="2758473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470" name="Chart 469"/>
            <p:cNvGraphicFramePr/>
            <p:nvPr>
              <p:extLst>
                <p:ext uri="{D42A27DB-BD31-4B8C-83A1-F6EECF244321}">
                  <p14:modId xmlns:p14="http://schemas.microsoft.com/office/powerpoint/2010/main" val="1039214588"/>
                </p:ext>
              </p:extLst>
            </p:nvPr>
          </p:nvGraphicFramePr>
          <p:xfrm>
            <a:off x="3159924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471" name="Chart 470"/>
            <p:cNvGraphicFramePr/>
            <p:nvPr>
              <p:extLst>
                <p:ext uri="{D42A27DB-BD31-4B8C-83A1-F6EECF244321}">
                  <p14:modId xmlns:p14="http://schemas.microsoft.com/office/powerpoint/2010/main" val="2844664872"/>
                </p:ext>
              </p:extLst>
            </p:nvPr>
          </p:nvGraphicFramePr>
          <p:xfrm>
            <a:off x="3561375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472" name="Chart 471"/>
            <p:cNvGraphicFramePr/>
            <p:nvPr>
              <p:extLst>
                <p:ext uri="{D42A27DB-BD31-4B8C-83A1-F6EECF244321}">
                  <p14:modId xmlns:p14="http://schemas.microsoft.com/office/powerpoint/2010/main" val="1303758577"/>
                </p:ext>
              </p:extLst>
            </p:nvPr>
          </p:nvGraphicFramePr>
          <p:xfrm>
            <a:off x="3962826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473" name="Chart 472"/>
            <p:cNvGraphicFramePr/>
            <p:nvPr>
              <p:extLst>
                <p:ext uri="{D42A27DB-BD31-4B8C-83A1-F6EECF244321}">
                  <p14:modId xmlns:p14="http://schemas.microsoft.com/office/powerpoint/2010/main" val="663559271"/>
                </p:ext>
              </p:extLst>
            </p:nvPr>
          </p:nvGraphicFramePr>
          <p:xfrm>
            <a:off x="4364277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474" name="Chart 473"/>
            <p:cNvGraphicFramePr/>
            <p:nvPr>
              <p:extLst>
                <p:ext uri="{D42A27DB-BD31-4B8C-83A1-F6EECF244321}">
                  <p14:modId xmlns:p14="http://schemas.microsoft.com/office/powerpoint/2010/main" val="2788261771"/>
                </p:ext>
              </p:extLst>
            </p:nvPr>
          </p:nvGraphicFramePr>
          <p:xfrm>
            <a:off x="4765728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475" name="Chart 474"/>
            <p:cNvGraphicFramePr/>
            <p:nvPr>
              <p:extLst>
                <p:ext uri="{D42A27DB-BD31-4B8C-83A1-F6EECF244321}">
                  <p14:modId xmlns:p14="http://schemas.microsoft.com/office/powerpoint/2010/main" val="4077146542"/>
                </p:ext>
              </p:extLst>
            </p:nvPr>
          </p:nvGraphicFramePr>
          <p:xfrm>
            <a:off x="5167179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476" name="Chart 475"/>
            <p:cNvGraphicFramePr/>
            <p:nvPr>
              <p:extLst>
                <p:ext uri="{D42A27DB-BD31-4B8C-83A1-F6EECF244321}">
                  <p14:modId xmlns:p14="http://schemas.microsoft.com/office/powerpoint/2010/main" val="2032813128"/>
                </p:ext>
              </p:extLst>
            </p:nvPr>
          </p:nvGraphicFramePr>
          <p:xfrm>
            <a:off x="1554120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477" name="Rectangle 476"/>
            <p:cNvSpPr/>
            <p:nvPr/>
          </p:nvSpPr>
          <p:spPr>
            <a:xfrm>
              <a:off x="219463" y="5197198"/>
              <a:ext cx="5544028" cy="80182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Group 477"/>
          <p:cNvGrpSpPr/>
          <p:nvPr/>
        </p:nvGrpSpPr>
        <p:grpSpPr>
          <a:xfrm>
            <a:off x="685800" y="5906321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9" name="TextBox 478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79" name="TextBox 4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0" name="Straight Arrow Connector 47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0" name="Rounded Rectangle 499"/>
          <p:cNvSpPr/>
          <p:nvPr/>
        </p:nvSpPr>
        <p:spPr>
          <a:xfrm>
            <a:off x="5692035" y="4110857"/>
            <a:ext cx="1817129" cy="2164796"/>
          </a:xfrm>
          <a:prstGeom prst="roundRect">
            <a:avLst/>
          </a:prstGeom>
          <a:noFill/>
          <a:ln w="34925">
            <a:solidFill>
              <a:srgbClr val="FF669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1" name="Chart 500"/>
          <p:cNvGraphicFramePr/>
          <p:nvPr>
            <p:extLst>
              <p:ext uri="{D42A27DB-BD31-4B8C-83A1-F6EECF244321}">
                <p14:modId xmlns:p14="http://schemas.microsoft.com/office/powerpoint/2010/main" val="2687256107"/>
              </p:ext>
            </p:extLst>
          </p:nvPr>
        </p:nvGraphicFramePr>
        <p:xfrm>
          <a:off x="5568630" y="532193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502" name="Chart 501"/>
          <p:cNvGraphicFramePr/>
          <p:nvPr>
            <p:extLst>
              <p:ext uri="{D42A27DB-BD31-4B8C-83A1-F6EECF244321}">
                <p14:modId xmlns:p14="http://schemas.microsoft.com/office/powerpoint/2010/main" val="3038572258"/>
              </p:ext>
            </p:extLst>
          </p:nvPr>
        </p:nvGraphicFramePr>
        <p:xfrm>
          <a:off x="5970081" y="532193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503" name="Chart 502"/>
          <p:cNvGraphicFramePr/>
          <p:nvPr>
            <p:extLst>
              <p:ext uri="{D42A27DB-BD31-4B8C-83A1-F6EECF244321}">
                <p14:modId xmlns:p14="http://schemas.microsoft.com/office/powerpoint/2010/main" val="3919657457"/>
              </p:ext>
            </p:extLst>
          </p:nvPr>
        </p:nvGraphicFramePr>
        <p:xfrm>
          <a:off x="6371532" y="532193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504" name="Chart 503"/>
          <p:cNvGraphicFramePr/>
          <p:nvPr>
            <p:extLst>
              <p:ext uri="{D42A27DB-BD31-4B8C-83A1-F6EECF244321}">
                <p14:modId xmlns:p14="http://schemas.microsoft.com/office/powerpoint/2010/main" val="4274108259"/>
              </p:ext>
            </p:extLst>
          </p:nvPr>
        </p:nvGraphicFramePr>
        <p:xfrm>
          <a:off x="6772983" y="532193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515" name="Group 514"/>
          <p:cNvGrpSpPr/>
          <p:nvPr/>
        </p:nvGrpSpPr>
        <p:grpSpPr>
          <a:xfrm>
            <a:off x="7575890" y="5281795"/>
            <a:ext cx="861871" cy="699655"/>
            <a:chOff x="7575890" y="5285738"/>
            <a:chExt cx="861871" cy="699655"/>
          </a:xfrm>
        </p:grpSpPr>
        <p:graphicFrame>
          <p:nvGraphicFramePr>
            <p:cNvPr id="516" name="Chart 515"/>
            <p:cNvGraphicFramePr/>
            <p:nvPr>
              <p:extLst>
                <p:ext uri="{D42A27DB-BD31-4B8C-83A1-F6EECF244321}">
                  <p14:modId xmlns:p14="http://schemas.microsoft.com/office/powerpoint/2010/main" val="162668113"/>
                </p:ext>
              </p:extLst>
            </p:nvPr>
          </p:nvGraphicFramePr>
          <p:xfrm>
            <a:off x="7575890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sp>
          <p:nvSpPr>
            <p:cNvPr id="517" name="Rectangle 516"/>
            <p:cNvSpPr/>
            <p:nvPr/>
          </p:nvSpPr>
          <p:spPr>
            <a:xfrm>
              <a:off x="7699722" y="5285738"/>
              <a:ext cx="738039" cy="699655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Stochastic reaction timings that lead to Poisson-distributed counts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8" name="Straight Connector 287"/>
          <p:cNvCxnSpPr/>
          <p:nvPr/>
        </p:nvCxnSpPr>
        <p:spPr>
          <a:xfrm>
            <a:off x="7550729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Rectangle 291"/>
          <p:cNvSpPr/>
          <p:nvPr/>
        </p:nvSpPr>
        <p:spPr>
          <a:xfrm>
            <a:off x="7274717" y="2819400"/>
            <a:ext cx="539467" cy="1181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TextBox 297"/>
          <p:cNvSpPr txBox="1"/>
          <p:nvPr/>
        </p:nvSpPr>
        <p:spPr>
          <a:xfrm>
            <a:off x="2072393" y="609600"/>
            <a:ext cx="502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Stochastic transcription with stochastic degradation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1920364" y="3516868"/>
            <a:ext cx="532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Stochastic transcription with deterministic degradation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-381000" y="3429000"/>
            <a:ext cx="9829800" cy="35052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422565" y="2029599"/>
            <a:ext cx="7125455" cy="60513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1" name="Chart 410"/>
          <p:cNvGraphicFramePr/>
          <p:nvPr>
            <p:extLst>
              <p:ext uri="{D42A27DB-BD31-4B8C-83A1-F6EECF244321}">
                <p14:modId xmlns:p14="http://schemas.microsoft.com/office/powerpoint/2010/main" val="3039232076"/>
              </p:ext>
            </p:extLst>
          </p:nvPr>
        </p:nvGraphicFramePr>
        <p:xfrm>
          <a:off x="3959753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412" name="Chart 411"/>
          <p:cNvGraphicFramePr/>
          <p:nvPr>
            <p:extLst>
              <p:ext uri="{D42A27DB-BD31-4B8C-83A1-F6EECF244321}">
                <p14:modId xmlns:p14="http://schemas.microsoft.com/office/powerpoint/2010/main" val="612074877"/>
              </p:ext>
            </p:extLst>
          </p:nvPr>
        </p:nvGraphicFramePr>
        <p:xfrm>
          <a:off x="4361204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413" name="Chart 412"/>
          <p:cNvGraphicFramePr/>
          <p:nvPr>
            <p:extLst>
              <p:ext uri="{D42A27DB-BD31-4B8C-83A1-F6EECF244321}">
                <p14:modId xmlns:p14="http://schemas.microsoft.com/office/powerpoint/2010/main" val="2985658398"/>
              </p:ext>
            </p:extLst>
          </p:nvPr>
        </p:nvGraphicFramePr>
        <p:xfrm>
          <a:off x="4762655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414" name="Chart 413"/>
          <p:cNvGraphicFramePr/>
          <p:nvPr>
            <p:extLst>
              <p:ext uri="{D42A27DB-BD31-4B8C-83A1-F6EECF244321}">
                <p14:modId xmlns:p14="http://schemas.microsoft.com/office/powerpoint/2010/main" val="2037286925"/>
              </p:ext>
            </p:extLst>
          </p:nvPr>
        </p:nvGraphicFramePr>
        <p:xfrm>
          <a:off x="5565557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415" name="Chart 414"/>
          <p:cNvGraphicFramePr/>
          <p:nvPr>
            <p:extLst>
              <p:ext uri="{D42A27DB-BD31-4B8C-83A1-F6EECF244321}">
                <p14:modId xmlns:p14="http://schemas.microsoft.com/office/powerpoint/2010/main" val="2311027701"/>
              </p:ext>
            </p:extLst>
          </p:nvPr>
        </p:nvGraphicFramePr>
        <p:xfrm>
          <a:off x="5967008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416" name="Chart 415"/>
          <p:cNvGraphicFramePr/>
          <p:nvPr>
            <p:extLst>
              <p:ext uri="{D42A27DB-BD31-4B8C-83A1-F6EECF244321}">
                <p14:modId xmlns:p14="http://schemas.microsoft.com/office/powerpoint/2010/main" val="268164928"/>
              </p:ext>
            </p:extLst>
          </p:nvPr>
        </p:nvGraphicFramePr>
        <p:xfrm>
          <a:off x="1149596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417" name="Chart 416"/>
          <p:cNvGraphicFramePr/>
          <p:nvPr>
            <p:extLst>
              <p:ext uri="{D42A27DB-BD31-4B8C-83A1-F6EECF244321}">
                <p14:modId xmlns:p14="http://schemas.microsoft.com/office/powerpoint/2010/main" val="3314534256"/>
              </p:ext>
            </p:extLst>
          </p:nvPr>
        </p:nvGraphicFramePr>
        <p:xfrm>
          <a:off x="748145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418" name="Chart 417"/>
          <p:cNvGraphicFramePr/>
          <p:nvPr>
            <p:extLst>
              <p:ext uri="{D42A27DB-BD31-4B8C-83A1-F6EECF244321}">
                <p14:modId xmlns:p14="http://schemas.microsoft.com/office/powerpoint/2010/main" val="3259916161"/>
              </p:ext>
            </p:extLst>
          </p:nvPr>
        </p:nvGraphicFramePr>
        <p:xfrm>
          <a:off x="1952498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419" name="Chart 418"/>
          <p:cNvGraphicFramePr/>
          <p:nvPr>
            <p:extLst>
              <p:ext uri="{D42A27DB-BD31-4B8C-83A1-F6EECF244321}">
                <p14:modId xmlns:p14="http://schemas.microsoft.com/office/powerpoint/2010/main" val="4217452340"/>
              </p:ext>
            </p:extLst>
          </p:nvPr>
        </p:nvGraphicFramePr>
        <p:xfrm>
          <a:off x="2353949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420" name="Chart 419"/>
          <p:cNvGraphicFramePr/>
          <p:nvPr>
            <p:extLst>
              <p:ext uri="{D42A27DB-BD31-4B8C-83A1-F6EECF244321}">
                <p14:modId xmlns:p14="http://schemas.microsoft.com/office/powerpoint/2010/main" val="2344518168"/>
              </p:ext>
            </p:extLst>
          </p:nvPr>
        </p:nvGraphicFramePr>
        <p:xfrm>
          <a:off x="2755400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421" name="Chart 420"/>
          <p:cNvGraphicFramePr/>
          <p:nvPr>
            <p:extLst>
              <p:ext uri="{D42A27DB-BD31-4B8C-83A1-F6EECF244321}">
                <p14:modId xmlns:p14="http://schemas.microsoft.com/office/powerpoint/2010/main" val="1089651585"/>
              </p:ext>
            </p:extLst>
          </p:nvPr>
        </p:nvGraphicFramePr>
        <p:xfrm>
          <a:off x="3156851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422" name="Chart 421"/>
          <p:cNvGraphicFramePr/>
          <p:nvPr>
            <p:extLst>
              <p:ext uri="{D42A27DB-BD31-4B8C-83A1-F6EECF244321}">
                <p14:modId xmlns:p14="http://schemas.microsoft.com/office/powerpoint/2010/main" val="2669817978"/>
              </p:ext>
            </p:extLst>
          </p:nvPr>
        </p:nvGraphicFramePr>
        <p:xfrm>
          <a:off x="6769910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423" name="Chart 422"/>
          <p:cNvGraphicFramePr/>
          <p:nvPr>
            <p:extLst>
              <p:ext uri="{D42A27DB-BD31-4B8C-83A1-F6EECF244321}">
                <p14:modId xmlns:p14="http://schemas.microsoft.com/office/powerpoint/2010/main" val="1152038133"/>
              </p:ext>
            </p:extLst>
          </p:nvPr>
        </p:nvGraphicFramePr>
        <p:xfrm>
          <a:off x="1551047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424" name="Chart 423"/>
          <p:cNvGraphicFramePr/>
          <p:nvPr>
            <p:extLst>
              <p:ext uri="{D42A27DB-BD31-4B8C-83A1-F6EECF244321}">
                <p14:modId xmlns:p14="http://schemas.microsoft.com/office/powerpoint/2010/main" val="1131433479"/>
              </p:ext>
            </p:extLst>
          </p:nvPr>
        </p:nvGraphicFramePr>
        <p:xfrm>
          <a:off x="5164106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425" name="Chart 424"/>
          <p:cNvGraphicFramePr/>
          <p:nvPr>
            <p:extLst>
              <p:ext uri="{D42A27DB-BD31-4B8C-83A1-F6EECF244321}">
                <p14:modId xmlns:p14="http://schemas.microsoft.com/office/powerpoint/2010/main" val="2669967756"/>
              </p:ext>
            </p:extLst>
          </p:nvPr>
        </p:nvGraphicFramePr>
        <p:xfrm>
          <a:off x="3558302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426" name="Chart 425"/>
          <p:cNvGraphicFramePr/>
          <p:nvPr>
            <p:extLst>
              <p:ext uri="{D42A27DB-BD31-4B8C-83A1-F6EECF244321}">
                <p14:modId xmlns:p14="http://schemas.microsoft.com/office/powerpoint/2010/main" val="1564532590"/>
              </p:ext>
            </p:extLst>
          </p:nvPr>
        </p:nvGraphicFramePr>
        <p:xfrm>
          <a:off x="6368459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sp>
        <p:nvSpPr>
          <p:cNvPr id="427" name="Left Brace 426"/>
          <p:cNvSpPr/>
          <p:nvPr/>
        </p:nvSpPr>
        <p:spPr>
          <a:xfrm rot="16200000" flipH="1">
            <a:off x="7372084" y="1608192"/>
            <a:ext cx="249122" cy="270850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Left Brace 427"/>
          <p:cNvSpPr/>
          <p:nvPr/>
        </p:nvSpPr>
        <p:spPr>
          <a:xfrm rot="16200000" flipH="1">
            <a:off x="6970338" y="1592726"/>
            <a:ext cx="249122" cy="301782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Left Brace 428"/>
          <p:cNvSpPr/>
          <p:nvPr/>
        </p:nvSpPr>
        <p:spPr>
          <a:xfrm rot="16200000" flipH="1">
            <a:off x="6354703" y="1396567"/>
            <a:ext cx="249122" cy="694100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Left Brace 429"/>
          <p:cNvSpPr/>
          <p:nvPr/>
        </p:nvSpPr>
        <p:spPr>
          <a:xfrm rot="16200000" flipH="1">
            <a:off x="5361840" y="1191355"/>
            <a:ext cx="249122" cy="1104523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Left Brace 430"/>
          <p:cNvSpPr/>
          <p:nvPr/>
        </p:nvSpPr>
        <p:spPr>
          <a:xfrm rot="16200000" flipH="1">
            <a:off x="2745390" y="-211934"/>
            <a:ext cx="249122" cy="3911101"/>
          </a:xfrm>
          <a:prstGeom prst="leftBrace">
            <a:avLst>
              <a:gd name="adj1" fmla="val 34867"/>
              <a:gd name="adj2" fmla="val 43905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4" name="Chart 433"/>
          <p:cNvGraphicFramePr/>
          <p:nvPr>
            <p:extLst>
              <p:ext uri="{D42A27DB-BD31-4B8C-83A1-F6EECF244321}">
                <p14:modId xmlns:p14="http://schemas.microsoft.com/office/powerpoint/2010/main" val="4001686706"/>
              </p:ext>
            </p:extLst>
          </p:nvPr>
        </p:nvGraphicFramePr>
        <p:xfrm>
          <a:off x="7172167" y="1093204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graphicFrame>
        <p:nvGraphicFramePr>
          <p:cNvPr id="435" name="Chart 434"/>
          <p:cNvGraphicFramePr/>
          <p:nvPr>
            <p:extLst>
              <p:ext uri="{D42A27DB-BD31-4B8C-83A1-F6EECF244321}">
                <p14:modId xmlns:p14="http://schemas.microsoft.com/office/powerpoint/2010/main" val="3936853031"/>
              </p:ext>
            </p:extLst>
          </p:nvPr>
        </p:nvGraphicFramePr>
        <p:xfrm>
          <a:off x="6756501" y="1093204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graphicFrame>
        <p:nvGraphicFramePr>
          <p:cNvPr id="436" name="Chart 435"/>
          <p:cNvGraphicFramePr/>
          <p:nvPr>
            <p:extLst>
              <p:ext uri="{D42A27DB-BD31-4B8C-83A1-F6EECF244321}">
                <p14:modId xmlns:p14="http://schemas.microsoft.com/office/powerpoint/2010/main" val="2947892624"/>
              </p:ext>
            </p:extLst>
          </p:nvPr>
        </p:nvGraphicFramePr>
        <p:xfrm>
          <a:off x="6156777" y="1093204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graphicFrame>
        <p:nvGraphicFramePr>
          <p:cNvPr id="437" name="Chart 436"/>
          <p:cNvGraphicFramePr/>
          <p:nvPr>
            <p:extLst>
              <p:ext uri="{D42A27DB-BD31-4B8C-83A1-F6EECF244321}">
                <p14:modId xmlns:p14="http://schemas.microsoft.com/office/powerpoint/2010/main" val="1865220002"/>
              </p:ext>
            </p:extLst>
          </p:nvPr>
        </p:nvGraphicFramePr>
        <p:xfrm>
          <a:off x="5163259" y="1093204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graphicFrame>
        <p:nvGraphicFramePr>
          <p:cNvPr id="438" name="Chart 437"/>
          <p:cNvGraphicFramePr/>
          <p:nvPr>
            <p:extLst>
              <p:ext uri="{D42A27DB-BD31-4B8C-83A1-F6EECF244321}">
                <p14:modId xmlns:p14="http://schemas.microsoft.com/office/powerpoint/2010/main" val="3192172993"/>
              </p:ext>
            </p:extLst>
          </p:nvPr>
        </p:nvGraphicFramePr>
        <p:xfrm>
          <a:off x="2295993" y="1093204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grpSp>
        <p:nvGrpSpPr>
          <p:cNvPr id="439" name="Group 438"/>
          <p:cNvGrpSpPr/>
          <p:nvPr/>
        </p:nvGrpSpPr>
        <p:grpSpPr>
          <a:xfrm>
            <a:off x="692132" y="2450068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extBox 439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0" name="TextBox 4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1" name="Straight Arrow Connector 440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1" name="Chart 460"/>
          <p:cNvGraphicFramePr/>
          <p:nvPr>
            <p:extLst>
              <p:ext uri="{D42A27DB-BD31-4B8C-83A1-F6EECF244321}">
                <p14:modId xmlns:p14="http://schemas.microsoft.com/office/powerpoint/2010/main" val="1320419683"/>
              </p:ext>
            </p:extLst>
          </p:nvPr>
        </p:nvGraphicFramePr>
        <p:xfrm>
          <a:off x="7171361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graphicFrame>
        <p:nvGraphicFramePr>
          <p:cNvPr id="514" name="Chart 513"/>
          <p:cNvGraphicFramePr/>
          <p:nvPr>
            <p:extLst>
              <p:ext uri="{D42A27DB-BD31-4B8C-83A1-F6EECF244321}">
                <p14:modId xmlns:p14="http://schemas.microsoft.com/office/powerpoint/2010/main" val="3085264276"/>
              </p:ext>
            </p:extLst>
          </p:nvPr>
        </p:nvGraphicFramePr>
        <p:xfrm>
          <a:off x="7174434" y="532193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sp>
        <p:nvSpPr>
          <p:cNvPr id="462" name="Freeform 461"/>
          <p:cNvSpPr/>
          <p:nvPr/>
        </p:nvSpPr>
        <p:spPr>
          <a:xfrm>
            <a:off x="-642938" y="3200400"/>
            <a:ext cx="10186988" cy="3429000"/>
          </a:xfrm>
          <a:custGeom>
            <a:avLst/>
            <a:gdLst>
              <a:gd name="connsiteX0" fmla="*/ 0 w 9558338"/>
              <a:gd name="connsiteY0" fmla="*/ 0 h 3000375"/>
              <a:gd name="connsiteX1" fmla="*/ 0 w 9558338"/>
              <a:gd name="connsiteY1" fmla="*/ 2886075 h 3000375"/>
              <a:gd name="connsiteX2" fmla="*/ 8715376 w 9558338"/>
              <a:gd name="connsiteY2" fmla="*/ 3000375 h 3000375"/>
              <a:gd name="connsiteX3" fmla="*/ 9515476 w 9558338"/>
              <a:gd name="connsiteY3" fmla="*/ 2643188 h 3000375"/>
              <a:gd name="connsiteX4" fmla="*/ 9558338 w 9558338"/>
              <a:gd name="connsiteY4" fmla="*/ 300038 h 3000375"/>
              <a:gd name="connsiteX5" fmla="*/ 7872413 w 9558338"/>
              <a:gd name="connsiteY5" fmla="*/ 0 h 3000375"/>
              <a:gd name="connsiteX6" fmla="*/ 1971676 w 9558338"/>
              <a:gd name="connsiteY6" fmla="*/ 0 h 3000375"/>
              <a:gd name="connsiteX7" fmla="*/ 0 w 9558338"/>
              <a:gd name="connsiteY7" fmla="*/ 0 h 3000375"/>
              <a:gd name="connsiteX0" fmla="*/ 0 w 9558338"/>
              <a:gd name="connsiteY0" fmla="*/ 0 h 3000375"/>
              <a:gd name="connsiteX1" fmla="*/ 0 w 9558338"/>
              <a:gd name="connsiteY1" fmla="*/ 2886075 h 3000375"/>
              <a:gd name="connsiteX2" fmla="*/ 8715376 w 9558338"/>
              <a:gd name="connsiteY2" fmla="*/ 3000375 h 3000375"/>
              <a:gd name="connsiteX3" fmla="*/ 9515476 w 9558338"/>
              <a:gd name="connsiteY3" fmla="*/ 2643188 h 3000375"/>
              <a:gd name="connsiteX4" fmla="*/ 9558338 w 9558338"/>
              <a:gd name="connsiteY4" fmla="*/ 300038 h 3000375"/>
              <a:gd name="connsiteX5" fmla="*/ 7872413 w 9558338"/>
              <a:gd name="connsiteY5" fmla="*/ 0 h 3000375"/>
              <a:gd name="connsiteX6" fmla="*/ 0 w 9558338"/>
              <a:gd name="connsiteY6" fmla="*/ 0 h 3000375"/>
              <a:gd name="connsiteX0" fmla="*/ 0 w 9558338"/>
              <a:gd name="connsiteY0" fmla="*/ 0 h 3328988"/>
              <a:gd name="connsiteX1" fmla="*/ 0 w 9558338"/>
              <a:gd name="connsiteY1" fmla="*/ 3214688 h 3328988"/>
              <a:gd name="connsiteX2" fmla="*/ 8715376 w 9558338"/>
              <a:gd name="connsiteY2" fmla="*/ 3328988 h 3328988"/>
              <a:gd name="connsiteX3" fmla="*/ 9515476 w 9558338"/>
              <a:gd name="connsiteY3" fmla="*/ 2971801 h 3328988"/>
              <a:gd name="connsiteX4" fmla="*/ 9558338 w 9558338"/>
              <a:gd name="connsiteY4" fmla="*/ 628651 h 3328988"/>
              <a:gd name="connsiteX5" fmla="*/ 7872413 w 9558338"/>
              <a:gd name="connsiteY5" fmla="*/ 328613 h 3328988"/>
              <a:gd name="connsiteX6" fmla="*/ 0 w 9558338"/>
              <a:gd name="connsiteY6" fmla="*/ 0 h 3328988"/>
              <a:gd name="connsiteX0" fmla="*/ 0 w 9558338"/>
              <a:gd name="connsiteY0" fmla="*/ 42862 h 3371850"/>
              <a:gd name="connsiteX1" fmla="*/ 0 w 9558338"/>
              <a:gd name="connsiteY1" fmla="*/ 3257550 h 3371850"/>
              <a:gd name="connsiteX2" fmla="*/ 8715376 w 9558338"/>
              <a:gd name="connsiteY2" fmla="*/ 3371850 h 3371850"/>
              <a:gd name="connsiteX3" fmla="*/ 9515476 w 9558338"/>
              <a:gd name="connsiteY3" fmla="*/ 3014663 h 3371850"/>
              <a:gd name="connsiteX4" fmla="*/ 9558338 w 9558338"/>
              <a:gd name="connsiteY4" fmla="*/ 671513 h 3371850"/>
              <a:gd name="connsiteX5" fmla="*/ 7986713 w 9558338"/>
              <a:gd name="connsiteY5" fmla="*/ 0 h 3371850"/>
              <a:gd name="connsiteX6" fmla="*/ 0 w 9558338"/>
              <a:gd name="connsiteY6" fmla="*/ 42862 h 3371850"/>
              <a:gd name="connsiteX0" fmla="*/ 0 w 10186988"/>
              <a:gd name="connsiteY0" fmla="*/ 42862 h 3371850"/>
              <a:gd name="connsiteX1" fmla="*/ 0 w 10186988"/>
              <a:gd name="connsiteY1" fmla="*/ 3257550 h 3371850"/>
              <a:gd name="connsiteX2" fmla="*/ 8715376 w 10186988"/>
              <a:gd name="connsiteY2" fmla="*/ 3371850 h 3371850"/>
              <a:gd name="connsiteX3" fmla="*/ 9515476 w 10186988"/>
              <a:gd name="connsiteY3" fmla="*/ 3014663 h 3371850"/>
              <a:gd name="connsiteX4" fmla="*/ 10186988 w 10186988"/>
              <a:gd name="connsiteY4" fmla="*/ 0 h 3371850"/>
              <a:gd name="connsiteX5" fmla="*/ 7986713 w 10186988"/>
              <a:gd name="connsiteY5" fmla="*/ 0 h 3371850"/>
              <a:gd name="connsiteX6" fmla="*/ 0 w 10186988"/>
              <a:gd name="connsiteY6" fmla="*/ 42862 h 3371850"/>
              <a:gd name="connsiteX0" fmla="*/ 0 w 10186988"/>
              <a:gd name="connsiteY0" fmla="*/ 42862 h 3371850"/>
              <a:gd name="connsiteX1" fmla="*/ 0 w 10186988"/>
              <a:gd name="connsiteY1" fmla="*/ 3257550 h 3371850"/>
              <a:gd name="connsiteX2" fmla="*/ 8715376 w 10186988"/>
              <a:gd name="connsiteY2" fmla="*/ 3371850 h 3371850"/>
              <a:gd name="connsiteX3" fmla="*/ 9515476 w 10186988"/>
              <a:gd name="connsiteY3" fmla="*/ 3014663 h 3371850"/>
              <a:gd name="connsiteX4" fmla="*/ 10186988 w 10186988"/>
              <a:gd name="connsiteY4" fmla="*/ 0 h 3371850"/>
              <a:gd name="connsiteX5" fmla="*/ 0 w 10186988"/>
              <a:gd name="connsiteY5" fmla="*/ 42862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6988" h="3371850">
                <a:moveTo>
                  <a:pt x="0" y="42862"/>
                </a:moveTo>
                <a:lnTo>
                  <a:pt x="0" y="3257550"/>
                </a:lnTo>
                <a:lnTo>
                  <a:pt x="8715376" y="3371850"/>
                </a:lnTo>
                <a:lnTo>
                  <a:pt x="9515476" y="3014663"/>
                </a:lnTo>
                <a:lnTo>
                  <a:pt x="10186988" y="0"/>
                </a:lnTo>
                <a:lnTo>
                  <a:pt x="0" y="42862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3986562781"/>
              </p:ext>
            </p:extLst>
          </p:nvPr>
        </p:nvGraphicFramePr>
        <p:xfrm>
          <a:off x="3962826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2349231402"/>
              </p:ext>
            </p:extLst>
          </p:nvPr>
        </p:nvGraphicFramePr>
        <p:xfrm>
          <a:off x="4364277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4230843023"/>
              </p:ext>
            </p:extLst>
          </p:nvPr>
        </p:nvGraphicFramePr>
        <p:xfrm>
          <a:off x="476572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val="4272037042"/>
              </p:ext>
            </p:extLst>
          </p:nvPr>
        </p:nvGraphicFramePr>
        <p:xfrm>
          <a:off x="556863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1446020353"/>
              </p:ext>
            </p:extLst>
          </p:nvPr>
        </p:nvGraphicFramePr>
        <p:xfrm>
          <a:off x="597008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7" name="Rectangle 66"/>
          <p:cNvSpPr/>
          <p:nvPr/>
        </p:nvSpPr>
        <p:spPr>
          <a:xfrm>
            <a:off x="4100945" y="5285737"/>
            <a:ext cx="1221753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694218" y="5268420"/>
            <a:ext cx="803564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3202627094"/>
              </p:ext>
            </p:extLst>
          </p:nvPr>
        </p:nvGraphicFramePr>
        <p:xfrm>
          <a:off x="115266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938789518"/>
              </p:ext>
            </p:extLst>
          </p:nvPr>
        </p:nvGraphicFramePr>
        <p:xfrm>
          <a:off x="75121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237440484"/>
              </p:ext>
            </p:extLst>
          </p:nvPr>
        </p:nvGraphicFramePr>
        <p:xfrm>
          <a:off x="195557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375295845"/>
              </p:ext>
            </p:extLst>
          </p:nvPr>
        </p:nvGraphicFramePr>
        <p:xfrm>
          <a:off x="235702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3999020251"/>
              </p:ext>
            </p:extLst>
          </p:nvPr>
        </p:nvGraphicFramePr>
        <p:xfrm>
          <a:off x="275847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2905152382"/>
              </p:ext>
            </p:extLst>
          </p:nvPr>
        </p:nvGraphicFramePr>
        <p:xfrm>
          <a:off x="315992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val="935932311"/>
              </p:ext>
            </p:extLst>
          </p:nvPr>
        </p:nvGraphicFramePr>
        <p:xfrm>
          <a:off x="637153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4259886674"/>
              </p:ext>
            </p:extLst>
          </p:nvPr>
        </p:nvGraphicFramePr>
        <p:xfrm>
          <a:off x="677298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2870855561"/>
              </p:ext>
            </p:extLst>
          </p:nvPr>
        </p:nvGraphicFramePr>
        <p:xfrm>
          <a:off x="717443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8" name="Chart 107"/>
          <p:cNvGraphicFramePr/>
          <p:nvPr>
            <p:extLst>
              <p:ext uri="{D42A27DB-BD31-4B8C-83A1-F6EECF244321}">
                <p14:modId xmlns:p14="http://schemas.microsoft.com/office/powerpoint/2010/main" val="691443198"/>
              </p:ext>
            </p:extLst>
          </p:nvPr>
        </p:nvGraphicFramePr>
        <p:xfrm>
          <a:off x="757589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9" name="Chart 108"/>
          <p:cNvGraphicFramePr/>
          <p:nvPr>
            <p:extLst>
              <p:ext uri="{D42A27DB-BD31-4B8C-83A1-F6EECF244321}">
                <p14:modId xmlns:p14="http://schemas.microsoft.com/office/powerpoint/2010/main" val="1506269312"/>
              </p:ext>
            </p:extLst>
          </p:nvPr>
        </p:nvGraphicFramePr>
        <p:xfrm>
          <a:off x="155412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5257800"/>
            <a:ext cx="3443083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11636" y="5285738"/>
            <a:ext cx="1926126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22565" y="1560731"/>
            <a:ext cx="7125455" cy="471886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 flipH="1">
            <a:off x="2386520" y="2871468"/>
            <a:ext cx="5172852" cy="2150614"/>
            <a:chOff x="5666719" y="3020600"/>
            <a:chExt cx="4742806" cy="2150614"/>
          </a:xfrm>
        </p:grpSpPr>
        <p:sp>
          <p:nvSpPr>
            <p:cNvPr id="85" name="Right Arrow 84"/>
            <p:cNvSpPr/>
            <p:nvPr/>
          </p:nvSpPr>
          <p:spPr>
            <a:xfrm>
              <a:off x="5671604" y="4819968"/>
              <a:ext cx="436395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5671604" y="4096674"/>
              <a:ext cx="1464674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5671604" y="3742077"/>
              <a:ext cx="92910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5671604" y="3385230"/>
              <a:ext cx="522279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Arrow 88"/>
            <p:cNvSpPr/>
            <p:nvPr/>
          </p:nvSpPr>
          <p:spPr>
            <a:xfrm>
              <a:off x="5671604" y="4461059"/>
              <a:ext cx="248431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5671604" y="3023824"/>
              <a:ext cx="156651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66719" y="3020600"/>
              <a:ext cx="4742806" cy="2021521"/>
            </a:xfrm>
            <a:custGeom>
              <a:avLst/>
              <a:gdLst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493" h="2021521">
                  <a:moveTo>
                    <a:pt x="0" y="0"/>
                  </a:moveTo>
                  <a:cubicBezTo>
                    <a:pt x="25286" y="46472"/>
                    <a:pt x="48522" y="90210"/>
                    <a:pt x="98411" y="180420"/>
                  </a:cubicBezTo>
                  <a:cubicBezTo>
                    <a:pt x="148300" y="270630"/>
                    <a:pt x="228942" y="420979"/>
                    <a:pt x="299333" y="541259"/>
                  </a:cubicBezTo>
                  <a:cubicBezTo>
                    <a:pt x="369724" y="661539"/>
                    <a:pt x="431914" y="783869"/>
                    <a:pt x="520757" y="902099"/>
                  </a:cubicBezTo>
                  <a:cubicBezTo>
                    <a:pt x="609600" y="1020329"/>
                    <a:pt x="685458" y="1106438"/>
                    <a:pt x="832391" y="1250637"/>
                  </a:cubicBezTo>
                  <a:cubicBezTo>
                    <a:pt x="979324" y="1394836"/>
                    <a:pt x="1218517" y="1541769"/>
                    <a:pt x="1402354" y="1644280"/>
                  </a:cubicBezTo>
                  <a:cubicBezTo>
                    <a:pt x="1586191" y="1746791"/>
                    <a:pt x="1759093" y="1807614"/>
                    <a:pt x="1935412" y="1865704"/>
                  </a:cubicBezTo>
                  <a:cubicBezTo>
                    <a:pt x="2111731" y="1923794"/>
                    <a:pt x="2337256" y="1966849"/>
                    <a:pt x="2460269" y="1992818"/>
                  </a:cubicBezTo>
                  <a:cubicBezTo>
                    <a:pt x="2583282" y="2018787"/>
                    <a:pt x="2628387" y="2020154"/>
                    <a:pt x="2673493" y="2021521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Probability of survival illustrated by reverse exponential decay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5800" y="5910264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/>
          <p:cNvSpPr txBox="1"/>
          <p:nvPr/>
        </p:nvSpPr>
        <p:spPr>
          <a:xfrm>
            <a:off x="7191367" y="1115697"/>
            <a:ext cx="7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i="1" baseline="-25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>
            <a:off x="7555593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105400" y="1115697"/>
            <a:ext cx="768415" cy="5151975"/>
            <a:chOff x="5105400" y="1115697"/>
            <a:chExt cx="768415" cy="5151975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5504151" y="1570256"/>
              <a:ext cx="0" cy="4697416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105400" y="1115697"/>
              <a:ext cx="768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FFFF00"/>
                  </a:solidFill>
                </a:rPr>
                <a:t>t</a:t>
              </a:r>
              <a:r>
                <a:rPr lang="en-US" i="1" baseline="-25000" dirty="0" err="1" smtClean="0">
                  <a:solidFill>
                    <a:srgbClr val="FFFF00"/>
                  </a:solidFill>
                </a:rPr>
                <a:t>SOURCE</a:t>
              </a:r>
              <a:endParaRPr lang="en-US" i="1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3907570786"/>
              </p:ext>
            </p:extLst>
          </p:nvPr>
        </p:nvGraphicFramePr>
        <p:xfrm>
          <a:off x="516717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5021502" y="1109450"/>
            <a:ext cx="769698" cy="5151975"/>
            <a:chOff x="5105400" y="1115697"/>
            <a:chExt cx="769698" cy="5151975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5504151" y="1570256"/>
              <a:ext cx="0" cy="4697416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105400" y="1115697"/>
              <a:ext cx="769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FFFF00"/>
                  </a:solidFill>
                </a:rPr>
                <a:t>t</a:t>
              </a:r>
              <a:r>
                <a:rPr lang="en-US" i="1" baseline="-25000" dirty="0" err="1" smtClean="0">
                  <a:solidFill>
                    <a:srgbClr val="FFFF00"/>
                  </a:solidFill>
                </a:rPr>
                <a:t>EARLIER</a:t>
              </a:r>
              <a:endParaRPr lang="en-US" i="1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3908356219"/>
              </p:ext>
            </p:extLst>
          </p:nvPr>
        </p:nvGraphicFramePr>
        <p:xfrm>
          <a:off x="3561375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80" name="Straight Arrow Connector 79"/>
          <p:cNvCxnSpPr/>
          <p:nvPr/>
        </p:nvCxnSpPr>
        <p:spPr>
          <a:xfrm>
            <a:off x="3902967" y="2866886"/>
            <a:ext cx="0" cy="1832735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4301370" y="2866886"/>
            <a:ext cx="327" cy="1750219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4694292" y="2866886"/>
            <a:ext cx="721" cy="1660009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5086888" y="2866886"/>
            <a:ext cx="1799" cy="1552714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3905637" y="4769491"/>
            <a:ext cx="1007" cy="249044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4302711" y="4699621"/>
            <a:ext cx="723" cy="318914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4693492" y="4600674"/>
            <a:ext cx="881" cy="417861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5083551" y="4495800"/>
            <a:ext cx="5136" cy="522735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Chart 122"/>
          <p:cNvGraphicFramePr/>
          <p:nvPr>
            <p:extLst>
              <p:ext uri="{D42A27DB-BD31-4B8C-83A1-F6EECF244321}">
                <p14:modId xmlns:p14="http://schemas.microsoft.com/office/powerpoint/2010/main" val="3944073785"/>
              </p:ext>
            </p:extLst>
          </p:nvPr>
        </p:nvGraphicFramePr>
        <p:xfrm>
          <a:off x="3581400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pSp>
        <p:nvGrpSpPr>
          <p:cNvPr id="127" name="Group 126"/>
          <p:cNvGrpSpPr/>
          <p:nvPr/>
        </p:nvGrpSpPr>
        <p:grpSpPr>
          <a:xfrm>
            <a:off x="5498700" y="2850486"/>
            <a:ext cx="12" cy="2168328"/>
            <a:chOff x="7547894" y="2850486"/>
            <a:chExt cx="12" cy="2168328"/>
          </a:xfrm>
        </p:grpSpPr>
        <p:cxnSp>
          <p:nvCxnSpPr>
            <p:cNvPr id="128" name="Straight Arrow Connector 127"/>
            <p:cNvCxnSpPr/>
            <p:nvPr/>
          </p:nvCxnSpPr>
          <p:spPr>
            <a:xfrm flipH="1">
              <a:off x="7547894" y="2850486"/>
              <a:ext cx="12" cy="144894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H="1">
              <a:off x="7547894" y="4316992"/>
              <a:ext cx="12" cy="701822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0" name="Chart 129"/>
          <p:cNvGraphicFramePr/>
          <p:nvPr>
            <p:extLst>
              <p:ext uri="{D42A27DB-BD31-4B8C-83A1-F6EECF244321}">
                <p14:modId xmlns:p14="http://schemas.microsoft.com/office/powerpoint/2010/main" val="1778257950"/>
              </p:ext>
            </p:extLst>
          </p:nvPr>
        </p:nvGraphicFramePr>
        <p:xfrm>
          <a:off x="5176889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</p:spTree>
    <p:extLst>
      <p:ext uri="{BB962C8B-B14F-4D97-AF65-F5344CB8AC3E}">
        <p14:creationId xmlns:p14="http://schemas.microsoft.com/office/powerpoint/2010/main" val="970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16632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4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25682520"/>
              </p:ext>
            </p:extLst>
          </p:nvPr>
        </p:nvGraphicFramePr>
        <p:xfrm>
          <a:off x="3962826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2206284468"/>
              </p:ext>
            </p:extLst>
          </p:nvPr>
        </p:nvGraphicFramePr>
        <p:xfrm>
          <a:off x="4364277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436515907"/>
              </p:ext>
            </p:extLst>
          </p:nvPr>
        </p:nvGraphicFramePr>
        <p:xfrm>
          <a:off x="476572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val="333374029"/>
              </p:ext>
            </p:extLst>
          </p:nvPr>
        </p:nvGraphicFramePr>
        <p:xfrm>
          <a:off x="556863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1397988839"/>
              </p:ext>
            </p:extLst>
          </p:nvPr>
        </p:nvGraphicFramePr>
        <p:xfrm>
          <a:off x="597008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7" name="Rectangle 66"/>
          <p:cNvSpPr/>
          <p:nvPr/>
        </p:nvSpPr>
        <p:spPr>
          <a:xfrm>
            <a:off x="4100945" y="5285737"/>
            <a:ext cx="1221753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694218" y="5268420"/>
            <a:ext cx="803564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3181061099"/>
              </p:ext>
            </p:extLst>
          </p:nvPr>
        </p:nvGraphicFramePr>
        <p:xfrm>
          <a:off x="115266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1628326821"/>
              </p:ext>
            </p:extLst>
          </p:nvPr>
        </p:nvGraphicFramePr>
        <p:xfrm>
          <a:off x="75121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3342991565"/>
              </p:ext>
            </p:extLst>
          </p:nvPr>
        </p:nvGraphicFramePr>
        <p:xfrm>
          <a:off x="195557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3313134683"/>
              </p:ext>
            </p:extLst>
          </p:nvPr>
        </p:nvGraphicFramePr>
        <p:xfrm>
          <a:off x="235702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3466904318"/>
              </p:ext>
            </p:extLst>
          </p:nvPr>
        </p:nvGraphicFramePr>
        <p:xfrm>
          <a:off x="275847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1237758608"/>
              </p:ext>
            </p:extLst>
          </p:nvPr>
        </p:nvGraphicFramePr>
        <p:xfrm>
          <a:off x="315992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1358123191"/>
              </p:ext>
            </p:extLst>
          </p:nvPr>
        </p:nvGraphicFramePr>
        <p:xfrm>
          <a:off x="677298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1095053096"/>
              </p:ext>
            </p:extLst>
          </p:nvPr>
        </p:nvGraphicFramePr>
        <p:xfrm>
          <a:off x="717443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8" name="Chart 107"/>
          <p:cNvGraphicFramePr/>
          <p:nvPr>
            <p:extLst>
              <p:ext uri="{D42A27DB-BD31-4B8C-83A1-F6EECF244321}">
                <p14:modId xmlns:p14="http://schemas.microsoft.com/office/powerpoint/2010/main" val="1317654909"/>
              </p:ext>
            </p:extLst>
          </p:nvPr>
        </p:nvGraphicFramePr>
        <p:xfrm>
          <a:off x="757589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9" name="Chart 108"/>
          <p:cNvGraphicFramePr/>
          <p:nvPr>
            <p:extLst>
              <p:ext uri="{D42A27DB-BD31-4B8C-83A1-F6EECF244321}">
                <p14:modId xmlns:p14="http://schemas.microsoft.com/office/powerpoint/2010/main" val="3357746360"/>
              </p:ext>
            </p:extLst>
          </p:nvPr>
        </p:nvGraphicFramePr>
        <p:xfrm>
          <a:off x="155412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5257800"/>
            <a:ext cx="3443083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899564" y="5285738"/>
            <a:ext cx="1538198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22565" y="1560731"/>
            <a:ext cx="7125455" cy="471886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Probability of survival illustrated by reverse exponential decay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5800" y="5910264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/>
          <p:cNvSpPr txBox="1"/>
          <p:nvPr/>
        </p:nvSpPr>
        <p:spPr>
          <a:xfrm>
            <a:off x="7191367" y="1115697"/>
            <a:ext cx="7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i="1" baseline="-25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4" name="Group 83"/>
          <p:cNvGrpSpPr/>
          <p:nvPr/>
        </p:nvGrpSpPr>
        <p:grpSpPr>
          <a:xfrm flipH="1">
            <a:off x="2386520" y="2871468"/>
            <a:ext cx="5172852" cy="2150614"/>
            <a:chOff x="5666719" y="3020600"/>
            <a:chExt cx="4742806" cy="2150614"/>
          </a:xfrm>
        </p:grpSpPr>
        <p:sp>
          <p:nvSpPr>
            <p:cNvPr id="85" name="Right Arrow 84"/>
            <p:cNvSpPr/>
            <p:nvPr/>
          </p:nvSpPr>
          <p:spPr>
            <a:xfrm>
              <a:off x="5671604" y="4819968"/>
              <a:ext cx="436395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5671604" y="4096674"/>
              <a:ext cx="1464674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5671604" y="3742077"/>
              <a:ext cx="92910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5671604" y="3385230"/>
              <a:ext cx="522279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Arrow 88"/>
            <p:cNvSpPr/>
            <p:nvPr/>
          </p:nvSpPr>
          <p:spPr>
            <a:xfrm>
              <a:off x="5671604" y="4461059"/>
              <a:ext cx="248431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5671604" y="3023824"/>
              <a:ext cx="156651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66719" y="3020600"/>
              <a:ext cx="4742806" cy="2021521"/>
            </a:xfrm>
            <a:custGeom>
              <a:avLst/>
              <a:gdLst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493" h="2021521">
                  <a:moveTo>
                    <a:pt x="0" y="0"/>
                  </a:moveTo>
                  <a:cubicBezTo>
                    <a:pt x="25286" y="46472"/>
                    <a:pt x="48522" y="90210"/>
                    <a:pt x="98411" y="180420"/>
                  </a:cubicBezTo>
                  <a:cubicBezTo>
                    <a:pt x="148300" y="270630"/>
                    <a:pt x="228942" y="420979"/>
                    <a:pt x="299333" y="541259"/>
                  </a:cubicBezTo>
                  <a:cubicBezTo>
                    <a:pt x="369724" y="661539"/>
                    <a:pt x="431914" y="783869"/>
                    <a:pt x="520757" y="902099"/>
                  </a:cubicBezTo>
                  <a:cubicBezTo>
                    <a:pt x="609600" y="1020329"/>
                    <a:pt x="685458" y="1106438"/>
                    <a:pt x="832391" y="1250637"/>
                  </a:cubicBezTo>
                  <a:cubicBezTo>
                    <a:pt x="979324" y="1394836"/>
                    <a:pt x="1218517" y="1541769"/>
                    <a:pt x="1402354" y="1644280"/>
                  </a:cubicBezTo>
                  <a:cubicBezTo>
                    <a:pt x="1586191" y="1746791"/>
                    <a:pt x="1759093" y="1807614"/>
                    <a:pt x="1935412" y="1865704"/>
                  </a:cubicBezTo>
                  <a:cubicBezTo>
                    <a:pt x="2111731" y="1923794"/>
                    <a:pt x="2337256" y="1966849"/>
                    <a:pt x="2460269" y="1992818"/>
                  </a:cubicBezTo>
                  <a:cubicBezTo>
                    <a:pt x="2583282" y="2018787"/>
                    <a:pt x="2628387" y="2020154"/>
                    <a:pt x="2673493" y="2021521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05400" y="1115697"/>
            <a:ext cx="768415" cy="5151975"/>
            <a:chOff x="5105400" y="1115697"/>
            <a:chExt cx="768415" cy="5151975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5504151" y="1570256"/>
              <a:ext cx="0" cy="4697416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105400" y="1115697"/>
              <a:ext cx="768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FFFF00"/>
                  </a:solidFill>
                </a:rPr>
                <a:t>t</a:t>
              </a:r>
              <a:r>
                <a:rPr lang="en-US" i="1" baseline="-25000" dirty="0" err="1" smtClean="0">
                  <a:solidFill>
                    <a:srgbClr val="FFFF00"/>
                  </a:solidFill>
                </a:rPr>
                <a:t>SOURCE</a:t>
              </a:r>
              <a:endParaRPr lang="en-US" i="1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2735581396"/>
              </p:ext>
            </p:extLst>
          </p:nvPr>
        </p:nvGraphicFramePr>
        <p:xfrm>
          <a:off x="516717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5334000" y="1109450"/>
            <a:ext cx="636906" cy="5151975"/>
            <a:chOff x="5188530" y="1115697"/>
            <a:chExt cx="636906" cy="5151975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5504151" y="1570256"/>
              <a:ext cx="0" cy="4697416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188530" y="1115697"/>
              <a:ext cx="636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FFFF00"/>
                  </a:solidFill>
                </a:rPr>
                <a:t>t</a:t>
              </a:r>
              <a:r>
                <a:rPr lang="en-US" i="1" baseline="-25000" dirty="0" err="1" smtClean="0">
                  <a:solidFill>
                    <a:srgbClr val="FFFF00"/>
                  </a:solidFill>
                </a:rPr>
                <a:t>LATER</a:t>
              </a:r>
              <a:endParaRPr lang="en-US" i="1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1242616008"/>
              </p:ext>
            </p:extLst>
          </p:nvPr>
        </p:nvGraphicFramePr>
        <p:xfrm>
          <a:off x="3561375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val="812845345"/>
              </p:ext>
            </p:extLst>
          </p:nvPr>
        </p:nvGraphicFramePr>
        <p:xfrm>
          <a:off x="637153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132" name="Straight Arrow Connector 131"/>
          <p:cNvCxnSpPr/>
          <p:nvPr/>
        </p:nvCxnSpPr>
        <p:spPr>
          <a:xfrm flipH="1">
            <a:off x="5888244" y="2856951"/>
            <a:ext cx="614" cy="1251698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6285987" y="2856951"/>
            <a:ext cx="1076" cy="1054877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6699294" y="2856951"/>
            <a:ext cx="839" cy="767845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5888544" y="4170106"/>
            <a:ext cx="465" cy="850887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6289868" y="3948097"/>
            <a:ext cx="1541" cy="1072896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6694280" y="3657600"/>
            <a:ext cx="1517" cy="1363393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1" name="Chart 140"/>
          <p:cNvGraphicFramePr/>
          <p:nvPr>
            <p:extLst>
              <p:ext uri="{D42A27DB-BD31-4B8C-83A1-F6EECF244321}">
                <p14:modId xmlns:p14="http://schemas.microsoft.com/office/powerpoint/2010/main" val="3713272276"/>
              </p:ext>
            </p:extLst>
          </p:nvPr>
        </p:nvGraphicFramePr>
        <p:xfrm>
          <a:off x="6376408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42" name="Chart 141"/>
          <p:cNvGraphicFramePr/>
          <p:nvPr>
            <p:extLst>
              <p:ext uri="{D42A27DB-BD31-4B8C-83A1-F6EECF244321}">
                <p14:modId xmlns:p14="http://schemas.microsoft.com/office/powerpoint/2010/main" val="2755002286"/>
              </p:ext>
            </p:extLst>
          </p:nvPr>
        </p:nvGraphicFramePr>
        <p:xfrm>
          <a:off x="3581400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cxnSp>
        <p:nvCxnSpPr>
          <p:cNvPr id="121" name="Straight Arrow Connector 120"/>
          <p:cNvCxnSpPr/>
          <p:nvPr/>
        </p:nvCxnSpPr>
        <p:spPr>
          <a:xfrm flipH="1">
            <a:off x="3905637" y="4769491"/>
            <a:ext cx="1007" cy="249044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4302711" y="4699621"/>
            <a:ext cx="723" cy="318914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693492" y="4600674"/>
            <a:ext cx="881" cy="417861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5083551" y="4495800"/>
            <a:ext cx="5136" cy="522735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555593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5498700" y="2850486"/>
            <a:ext cx="12" cy="2168328"/>
            <a:chOff x="7547894" y="2850486"/>
            <a:chExt cx="12" cy="2168328"/>
          </a:xfrm>
        </p:grpSpPr>
        <p:cxnSp>
          <p:nvCxnSpPr>
            <p:cNvPr id="144" name="Straight Arrow Connector 143"/>
            <p:cNvCxnSpPr/>
            <p:nvPr/>
          </p:nvCxnSpPr>
          <p:spPr>
            <a:xfrm flipH="1">
              <a:off x="7547894" y="2850486"/>
              <a:ext cx="12" cy="144894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H="1">
              <a:off x="7547894" y="4316992"/>
              <a:ext cx="12" cy="701822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902967" y="2866886"/>
            <a:ext cx="1185720" cy="1832735"/>
            <a:chOff x="3902967" y="2866886"/>
            <a:chExt cx="1185720" cy="1832735"/>
          </a:xfrm>
        </p:grpSpPr>
        <p:cxnSp>
          <p:nvCxnSpPr>
            <p:cNvPr id="147" name="Straight Arrow Connector 146"/>
            <p:cNvCxnSpPr/>
            <p:nvPr/>
          </p:nvCxnSpPr>
          <p:spPr>
            <a:xfrm>
              <a:off x="3902967" y="2866886"/>
              <a:ext cx="0" cy="183273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H="1">
              <a:off x="4301370" y="2866886"/>
              <a:ext cx="327" cy="1750219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4694292" y="2866886"/>
              <a:ext cx="721" cy="1660009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>
              <a:off x="5086888" y="2866886"/>
              <a:ext cx="1799" cy="155271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2" name="Chart 151"/>
          <p:cNvGraphicFramePr/>
          <p:nvPr>
            <p:extLst>
              <p:ext uri="{D42A27DB-BD31-4B8C-83A1-F6EECF244321}">
                <p14:modId xmlns:p14="http://schemas.microsoft.com/office/powerpoint/2010/main" val="1778257950"/>
              </p:ext>
            </p:extLst>
          </p:nvPr>
        </p:nvGraphicFramePr>
        <p:xfrm>
          <a:off x="5176889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5" name="Rectangle 14"/>
          <p:cNvSpPr/>
          <p:nvPr/>
        </p:nvSpPr>
        <p:spPr>
          <a:xfrm>
            <a:off x="7498080" y="4729723"/>
            <a:ext cx="69584" cy="697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11197 1.48148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422565" y="1560731"/>
            <a:ext cx="7125455" cy="471886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Probability of survival illustrated by reverse exponential decay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5800" y="5910264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 flipH="1">
            <a:off x="2385540" y="2871468"/>
            <a:ext cx="5172852" cy="2150614"/>
            <a:chOff x="5666719" y="3020600"/>
            <a:chExt cx="4742806" cy="2150614"/>
          </a:xfrm>
        </p:grpSpPr>
        <p:sp>
          <p:nvSpPr>
            <p:cNvPr id="85" name="Right Arrow 84"/>
            <p:cNvSpPr/>
            <p:nvPr/>
          </p:nvSpPr>
          <p:spPr>
            <a:xfrm>
              <a:off x="5671604" y="4819968"/>
              <a:ext cx="436395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5671604" y="4096674"/>
              <a:ext cx="1464674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5671604" y="3742077"/>
              <a:ext cx="92910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5671604" y="3385230"/>
              <a:ext cx="522279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Arrow 88"/>
            <p:cNvSpPr/>
            <p:nvPr/>
          </p:nvSpPr>
          <p:spPr>
            <a:xfrm>
              <a:off x="5671604" y="4461059"/>
              <a:ext cx="248431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5671604" y="3023824"/>
              <a:ext cx="156651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66719" y="3020600"/>
              <a:ext cx="4742806" cy="2021521"/>
            </a:xfrm>
            <a:custGeom>
              <a:avLst/>
              <a:gdLst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493" h="2021521">
                  <a:moveTo>
                    <a:pt x="0" y="0"/>
                  </a:moveTo>
                  <a:cubicBezTo>
                    <a:pt x="25286" y="46472"/>
                    <a:pt x="48522" y="90210"/>
                    <a:pt x="98411" y="180420"/>
                  </a:cubicBezTo>
                  <a:cubicBezTo>
                    <a:pt x="148300" y="270630"/>
                    <a:pt x="228942" y="420979"/>
                    <a:pt x="299333" y="541259"/>
                  </a:cubicBezTo>
                  <a:cubicBezTo>
                    <a:pt x="369724" y="661539"/>
                    <a:pt x="431914" y="783869"/>
                    <a:pt x="520757" y="902099"/>
                  </a:cubicBezTo>
                  <a:cubicBezTo>
                    <a:pt x="609600" y="1020329"/>
                    <a:pt x="685458" y="1106438"/>
                    <a:pt x="832391" y="1250637"/>
                  </a:cubicBezTo>
                  <a:cubicBezTo>
                    <a:pt x="979324" y="1394836"/>
                    <a:pt x="1218517" y="1541769"/>
                    <a:pt x="1402354" y="1644280"/>
                  </a:cubicBezTo>
                  <a:cubicBezTo>
                    <a:pt x="1586191" y="1746791"/>
                    <a:pt x="1759093" y="1807614"/>
                    <a:pt x="1935412" y="1865704"/>
                  </a:cubicBezTo>
                  <a:cubicBezTo>
                    <a:pt x="2111731" y="1923794"/>
                    <a:pt x="2337256" y="1966849"/>
                    <a:pt x="2460269" y="1992818"/>
                  </a:cubicBezTo>
                  <a:cubicBezTo>
                    <a:pt x="2583282" y="2018787"/>
                    <a:pt x="2628387" y="2020154"/>
                    <a:pt x="2673493" y="2021521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1655198451"/>
              </p:ext>
            </p:extLst>
          </p:nvPr>
        </p:nvGraphicFramePr>
        <p:xfrm>
          <a:off x="3962826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3456458974"/>
              </p:ext>
            </p:extLst>
          </p:nvPr>
        </p:nvGraphicFramePr>
        <p:xfrm>
          <a:off x="4364277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3097440275"/>
              </p:ext>
            </p:extLst>
          </p:nvPr>
        </p:nvGraphicFramePr>
        <p:xfrm>
          <a:off x="476572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val="613495798"/>
              </p:ext>
            </p:extLst>
          </p:nvPr>
        </p:nvGraphicFramePr>
        <p:xfrm>
          <a:off x="556863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1940931397"/>
              </p:ext>
            </p:extLst>
          </p:nvPr>
        </p:nvGraphicFramePr>
        <p:xfrm>
          <a:off x="597008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1320733005"/>
              </p:ext>
            </p:extLst>
          </p:nvPr>
        </p:nvGraphicFramePr>
        <p:xfrm>
          <a:off x="115266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2173925417"/>
              </p:ext>
            </p:extLst>
          </p:nvPr>
        </p:nvGraphicFramePr>
        <p:xfrm>
          <a:off x="75121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32554997"/>
              </p:ext>
            </p:extLst>
          </p:nvPr>
        </p:nvGraphicFramePr>
        <p:xfrm>
          <a:off x="195557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2127515921"/>
              </p:ext>
            </p:extLst>
          </p:nvPr>
        </p:nvGraphicFramePr>
        <p:xfrm>
          <a:off x="235702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3252692578"/>
              </p:ext>
            </p:extLst>
          </p:nvPr>
        </p:nvGraphicFramePr>
        <p:xfrm>
          <a:off x="275847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2511675482"/>
              </p:ext>
            </p:extLst>
          </p:nvPr>
        </p:nvGraphicFramePr>
        <p:xfrm>
          <a:off x="315992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2685245361"/>
              </p:ext>
            </p:extLst>
          </p:nvPr>
        </p:nvGraphicFramePr>
        <p:xfrm>
          <a:off x="677298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8" name="Chart 107"/>
          <p:cNvGraphicFramePr/>
          <p:nvPr>
            <p:extLst>
              <p:ext uri="{D42A27DB-BD31-4B8C-83A1-F6EECF244321}">
                <p14:modId xmlns:p14="http://schemas.microsoft.com/office/powerpoint/2010/main" val="1941859486"/>
              </p:ext>
            </p:extLst>
          </p:nvPr>
        </p:nvGraphicFramePr>
        <p:xfrm>
          <a:off x="757589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9" name="Chart 108"/>
          <p:cNvGraphicFramePr/>
          <p:nvPr>
            <p:extLst>
              <p:ext uri="{D42A27DB-BD31-4B8C-83A1-F6EECF244321}">
                <p14:modId xmlns:p14="http://schemas.microsoft.com/office/powerpoint/2010/main" val="212002500"/>
              </p:ext>
            </p:extLst>
          </p:nvPr>
        </p:nvGraphicFramePr>
        <p:xfrm>
          <a:off x="155412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56" name="Rectangle 55"/>
          <p:cNvSpPr/>
          <p:nvPr/>
        </p:nvSpPr>
        <p:spPr>
          <a:xfrm>
            <a:off x="7699722" y="5285738"/>
            <a:ext cx="738039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2953695424"/>
              </p:ext>
            </p:extLst>
          </p:nvPr>
        </p:nvGraphicFramePr>
        <p:xfrm>
          <a:off x="516717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3955627520"/>
              </p:ext>
            </p:extLst>
          </p:nvPr>
        </p:nvGraphicFramePr>
        <p:xfrm>
          <a:off x="3561375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val="605064889"/>
              </p:ext>
            </p:extLst>
          </p:nvPr>
        </p:nvGraphicFramePr>
        <p:xfrm>
          <a:off x="637153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7" name="Left Brace 6"/>
          <p:cNvSpPr/>
          <p:nvPr/>
        </p:nvSpPr>
        <p:spPr>
          <a:xfrm>
            <a:off x="533400" y="2133600"/>
            <a:ext cx="318655" cy="3054742"/>
          </a:xfrm>
          <a:prstGeom prst="leftBrace">
            <a:avLst>
              <a:gd name="adj1" fmla="val 34867"/>
              <a:gd name="adj2" fmla="val 49095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Left Brace 168"/>
          <p:cNvSpPr/>
          <p:nvPr/>
        </p:nvSpPr>
        <p:spPr>
          <a:xfrm>
            <a:off x="533400" y="5334000"/>
            <a:ext cx="318655" cy="576264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38912" y="5149333"/>
            <a:ext cx="14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Transcription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 rot="16200000">
            <a:off x="-94229" y="3319756"/>
            <a:ext cx="91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Survival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91367" y="1115697"/>
            <a:ext cx="7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i="1" baseline="-25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>
            <a:off x="7555593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3400761979"/>
              </p:ext>
            </p:extLst>
          </p:nvPr>
        </p:nvGraphicFramePr>
        <p:xfrm>
          <a:off x="717443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63024" y="2057400"/>
            <a:ext cx="7062665" cy="604162"/>
            <a:chOff x="763024" y="2057400"/>
            <a:chExt cx="7062665" cy="604162"/>
          </a:xfrm>
        </p:grpSpPr>
        <p:graphicFrame>
          <p:nvGraphicFramePr>
            <p:cNvPr id="80" name="Chart 79"/>
            <p:cNvGraphicFramePr/>
            <p:nvPr>
              <p:extLst>
                <p:ext uri="{D42A27DB-BD31-4B8C-83A1-F6EECF244321}">
                  <p14:modId xmlns:p14="http://schemas.microsoft.com/office/powerpoint/2010/main" val="2954300627"/>
                </p:ext>
              </p:extLst>
            </p:nvPr>
          </p:nvGraphicFramePr>
          <p:xfrm>
            <a:off x="6376408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graphicFrame>
          <p:nvGraphicFramePr>
            <p:cNvPr id="81" name="Chart 80"/>
            <p:cNvGraphicFramePr/>
            <p:nvPr>
              <p:extLst>
                <p:ext uri="{D42A27DB-BD31-4B8C-83A1-F6EECF244321}">
                  <p14:modId xmlns:p14="http://schemas.microsoft.com/office/powerpoint/2010/main" val="3941504438"/>
                </p:ext>
              </p:extLst>
            </p:nvPr>
          </p:nvGraphicFramePr>
          <p:xfrm>
            <a:off x="3581400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graphicFrame>
          <p:nvGraphicFramePr>
            <p:cNvPr id="82" name="Chart 81"/>
            <p:cNvGraphicFramePr/>
            <p:nvPr>
              <p:extLst>
                <p:ext uri="{D42A27DB-BD31-4B8C-83A1-F6EECF244321}">
                  <p14:modId xmlns:p14="http://schemas.microsoft.com/office/powerpoint/2010/main" val="1953338490"/>
                </p:ext>
              </p:extLst>
            </p:nvPr>
          </p:nvGraphicFramePr>
          <p:xfrm>
            <a:off x="7179405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4"/>
            </a:graphicData>
          </a:graphic>
        </p:graphicFrame>
        <p:graphicFrame>
          <p:nvGraphicFramePr>
            <p:cNvPr id="83" name="Chart 82"/>
            <p:cNvGraphicFramePr/>
            <p:nvPr>
              <p:extLst>
                <p:ext uri="{D42A27DB-BD31-4B8C-83A1-F6EECF244321}">
                  <p14:modId xmlns:p14="http://schemas.microsoft.com/office/powerpoint/2010/main" val="4189923356"/>
                </p:ext>
              </p:extLst>
            </p:nvPr>
          </p:nvGraphicFramePr>
          <p:xfrm>
            <a:off x="6787866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5"/>
            </a:graphicData>
          </a:graphic>
        </p:graphicFrame>
        <p:graphicFrame>
          <p:nvGraphicFramePr>
            <p:cNvPr id="114" name="Chart 113"/>
            <p:cNvGraphicFramePr/>
            <p:nvPr>
              <p:extLst>
                <p:ext uri="{D42A27DB-BD31-4B8C-83A1-F6EECF244321}">
                  <p14:modId xmlns:p14="http://schemas.microsoft.com/office/powerpoint/2010/main" val="323391192"/>
                </p:ext>
              </p:extLst>
            </p:nvPr>
          </p:nvGraphicFramePr>
          <p:xfrm>
            <a:off x="597656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6"/>
            </a:graphicData>
          </a:graphic>
        </p:graphicFrame>
        <p:graphicFrame>
          <p:nvGraphicFramePr>
            <p:cNvPr id="115" name="Chart 114"/>
            <p:cNvGraphicFramePr/>
            <p:nvPr>
              <p:extLst>
                <p:ext uri="{D42A27DB-BD31-4B8C-83A1-F6EECF244321}">
                  <p14:modId xmlns:p14="http://schemas.microsoft.com/office/powerpoint/2010/main" val="2752826428"/>
                </p:ext>
              </p:extLst>
            </p:nvPr>
          </p:nvGraphicFramePr>
          <p:xfrm>
            <a:off x="557672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7"/>
            </a:graphicData>
          </a:graphic>
        </p:graphicFrame>
        <p:graphicFrame>
          <p:nvGraphicFramePr>
            <p:cNvPr id="117" name="Chart 116"/>
            <p:cNvGraphicFramePr/>
            <p:nvPr>
              <p:extLst>
                <p:ext uri="{D42A27DB-BD31-4B8C-83A1-F6EECF244321}">
                  <p14:modId xmlns:p14="http://schemas.microsoft.com/office/powerpoint/2010/main" val="575779409"/>
                </p:ext>
              </p:extLst>
            </p:nvPr>
          </p:nvGraphicFramePr>
          <p:xfrm>
            <a:off x="4778016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8"/>
            </a:graphicData>
          </a:graphic>
        </p:graphicFrame>
        <p:graphicFrame>
          <p:nvGraphicFramePr>
            <p:cNvPr id="118" name="Chart 117"/>
            <p:cNvGraphicFramePr/>
            <p:nvPr>
              <p:extLst>
                <p:ext uri="{D42A27DB-BD31-4B8C-83A1-F6EECF244321}">
                  <p14:modId xmlns:p14="http://schemas.microsoft.com/office/powerpoint/2010/main" val="514918327"/>
                </p:ext>
              </p:extLst>
            </p:nvPr>
          </p:nvGraphicFramePr>
          <p:xfrm>
            <a:off x="4379144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9"/>
            </a:graphicData>
          </a:graphic>
        </p:graphicFrame>
        <p:graphicFrame>
          <p:nvGraphicFramePr>
            <p:cNvPr id="124" name="Chart 123"/>
            <p:cNvGraphicFramePr/>
            <p:nvPr>
              <p:extLst>
                <p:ext uri="{D42A27DB-BD31-4B8C-83A1-F6EECF244321}">
                  <p14:modId xmlns:p14="http://schemas.microsoft.com/office/powerpoint/2010/main" val="373148909"/>
                </p:ext>
              </p:extLst>
            </p:nvPr>
          </p:nvGraphicFramePr>
          <p:xfrm>
            <a:off x="3980272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0"/>
            </a:graphicData>
          </a:graphic>
        </p:graphicFrame>
        <p:graphicFrame>
          <p:nvGraphicFramePr>
            <p:cNvPr id="125" name="Chart 124"/>
            <p:cNvGraphicFramePr/>
            <p:nvPr>
              <p:extLst>
                <p:ext uri="{D42A27DB-BD31-4B8C-83A1-F6EECF244321}">
                  <p14:modId xmlns:p14="http://schemas.microsoft.com/office/powerpoint/2010/main" val="1892938198"/>
                </p:ext>
              </p:extLst>
            </p:nvPr>
          </p:nvGraphicFramePr>
          <p:xfrm>
            <a:off x="315245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1"/>
            </a:graphicData>
          </a:graphic>
        </p:graphicFrame>
        <p:graphicFrame>
          <p:nvGraphicFramePr>
            <p:cNvPr id="126" name="Chart 125"/>
            <p:cNvGraphicFramePr/>
            <p:nvPr>
              <p:extLst>
                <p:ext uri="{D42A27DB-BD31-4B8C-83A1-F6EECF244321}">
                  <p14:modId xmlns:p14="http://schemas.microsoft.com/office/powerpoint/2010/main" val="4188167844"/>
                </p:ext>
              </p:extLst>
            </p:nvPr>
          </p:nvGraphicFramePr>
          <p:xfrm>
            <a:off x="275421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2"/>
            </a:graphicData>
          </a:graphic>
        </p:graphicFrame>
        <p:graphicFrame>
          <p:nvGraphicFramePr>
            <p:cNvPr id="127" name="Chart 126"/>
            <p:cNvGraphicFramePr/>
            <p:nvPr>
              <p:extLst>
                <p:ext uri="{D42A27DB-BD31-4B8C-83A1-F6EECF244321}">
                  <p14:modId xmlns:p14="http://schemas.microsoft.com/office/powerpoint/2010/main" val="2694437684"/>
                </p:ext>
              </p:extLst>
            </p:nvPr>
          </p:nvGraphicFramePr>
          <p:xfrm>
            <a:off x="2355980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3"/>
            </a:graphicData>
          </a:graphic>
        </p:graphicFrame>
        <p:graphicFrame>
          <p:nvGraphicFramePr>
            <p:cNvPr id="128" name="Chart 127"/>
            <p:cNvGraphicFramePr/>
            <p:nvPr>
              <p:extLst>
                <p:ext uri="{D42A27DB-BD31-4B8C-83A1-F6EECF244321}">
                  <p14:modId xmlns:p14="http://schemas.microsoft.com/office/powerpoint/2010/main" val="3485151424"/>
                </p:ext>
              </p:extLst>
            </p:nvPr>
          </p:nvGraphicFramePr>
          <p:xfrm>
            <a:off x="1957741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4"/>
            </a:graphicData>
          </a:graphic>
        </p:graphicFrame>
        <p:graphicFrame>
          <p:nvGraphicFramePr>
            <p:cNvPr id="132" name="Chart 131"/>
            <p:cNvGraphicFramePr/>
            <p:nvPr>
              <p:extLst>
                <p:ext uri="{D42A27DB-BD31-4B8C-83A1-F6EECF244321}">
                  <p14:modId xmlns:p14="http://schemas.microsoft.com/office/powerpoint/2010/main" val="2682056096"/>
                </p:ext>
              </p:extLst>
            </p:nvPr>
          </p:nvGraphicFramePr>
          <p:xfrm>
            <a:off x="1559502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5"/>
            </a:graphicData>
          </a:graphic>
        </p:graphicFrame>
        <p:graphicFrame>
          <p:nvGraphicFramePr>
            <p:cNvPr id="133" name="Chart 132"/>
            <p:cNvGraphicFramePr/>
            <p:nvPr>
              <p:extLst>
                <p:ext uri="{D42A27DB-BD31-4B8C-83A1-F6EECF244321}">
                  <p14:modId xmlns:p14="http://schemas.microsoft.com/office/powerpoint/2010/main" val="1038517333"/>
                </p:ext>
              </p:extLst>
            </p:nvPr>
          </p:nvGraphicFramePr>
          <p:xfrm>
            <a:off x="1161263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6"/>
            </a:graphicData>
          </a:graphic>
        </p:graphicFrame>
        <p:graphicFrame>
          <p:nvGraphicFramePr>
            <p:cNvPr id="134" name="Chart 133"/>
            <p:cNvGraphicFramePr/>
            <p:nvPr>
              <p:extLst>
                <p:ext uri="{D42A27DB-BD31-4B8C-83A1-F6EECF244321}">
                  <p14:modId xmlns:p14="http://schemas.microsoft.com/office/powerpoint/2010/main" val="3288454567"/>
                </p:ext>
              </p:extLst>
            </p:nvPr>
          </p:nvGraphicFramePr>
          <p:xfrm>
            <a:off x="763024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7"/>
            </a:graphicData>
          </a:graphic>
        </p:graphicFrame>
      </p:grpSp>
      <p:graphicFrame>
        <p:nvGraphicFramePr>
          <p:cNvPr id="111" name="Chart 110"/>
          <p:cNvGraphicFramePr/>
          <p:nvPr>
            <p:extLst>
              <p:ext uri="{D42A27DB-BD31-4B8C-83A1-F6EECF244321}">
                <p14:modId xmlns:p14="http://schemas.microsoft.com/office/powerpoint/2010/main" val="1778257950"/>
              </p:ext>
            </p:extLst>
          </p:nvPr>
        </p:nvGraphicFramePr>
        <p:xfrm>
          <a:off x="5176889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</p:spTree>
    <p:extLst>
      <p:ext uri="{BB962C8B-B14F-4D97-AF65-F5344CB8AC3E}">
        <p14:creationId xmlns:p14="http://schemas.microsoft.com/office/powerpoint/2010/main" val="31746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9" grpId="0" animBg="1"/>
      <p:bldP spid="8" grpId="0"/>
      <p:bldP spid="1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422565" y="1560731"/>
            <a:ext cx="7125455" cy="471886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7555593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763024" y="2057400"/>
            <a:ext cx="7062665" cy="604162"/>
            <a:chOff x="763024" y="2057400"/>
            <a:chExt cx="7062665" cy="604162"/>
          </a:xfrm>
        </p:grpSpPr>
        <p:graphicFrame>
          <p:nvGraphicFramePr>
            <p:cNvPr id="126" name="Chart 125"/>
            <p:cNvGraphicFramePr/>
            <p:nvPr>
              <p:extLst>
                <p:ext uri="{D42A27DB-BD31-4B8C-83A1-F6EECF244321}">
                  <p14:modId xmlns:p14="http://schemas.microsoft.com/office/powerpoint/2010/main" val="1970370575"/>
                </p:ext>
              </p:extLst>
            </p:nvPr>
          </p:nvGraphicFramePr>
          <p:xfrm>
            <a:off x="6376408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7" name="Chart 126"/>
            <p:cNvGraphicFramePr/>
            <p:nvPr>
              <p:extLst>
                <p:ext uri="{D42A27DB-BD31-4B8C-83A1-F6EECF244321}">
                  <p14:modId xmlns:p14="http://schemas.microsoft.com/office/powerpoint/2010/main" val="3686787305"/>
                </p:ext>
              </p:extLst>
            </p:nvPr>
          </p:nvGraphicFramePr>
          <p:xfrm>
            <a:off x="3581400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8" name="Chart 127"/>
            <p:cNvGraphicFramePr/>
            <p:nvPr>
              <p:extLst>
                <p:ext uri="{D42A27DB-BD31-4B8C-83A1-F6EECF244321}">
                  <p14:modId xmlns:p14="http://schemas.microsoft.com/office/powerpoint/2010/main" val="2334910042"/>
                </p:ext>
              </p:extLst>
            </p:nvPr>
          </p:nvGraphicFramePr>
          <p:xfrm>
            <a:off x="7179405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32" name="Chart 131"/>
            <p:cNvGraphicFramePr/>
            <p:nvPr>
              <p:extLst>
                <p:ext uri="{D42A27DB-BD31-4B8C-83A1-F6EECF244321}">
                  <p14:modId xmlns:p14="http://schemas.microsoft.com/office/powerpoint/2010/main" val="605341795"/>
                </p:ext>
              </p:extLst>
            </p:nvPr>
          </p:nvGraphicFramePr>
          <p:xfrm>
            <a:off x="6787866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33" name="Chart 132"/>
            <p:cNvGraphicFramePr/>
            <p:nvPr>
              <p:extLst>
                <p:ext uri="{D42A27DB-BD31-4B8C-83A1-F6EECF244321}">
                  <p14:modId xmlns:p14="http://schemas.microsoft.com/office/powerpoint/2010/main" val="2702772390"/>
                </p:ext>
              </p:extLst>
            </p:nvPr>
          </p:nvGraphicFramePr>
          <p:xfrm>
            <a:off x="597656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34" name="Chart 133"/>
            <p:cNvGraphicFramePr/>
            <p:nvPr>
              <p:extLst>
                <p:ext uri="{D42A27DB-BD31-4B8C-83A1-F6EECF244321}">
                  <p14:modId xmlns:p14="http://schemas.microsoft.com/office/powerpoint/2010/main" val="4208120339"/>
                </p:ext>
              </p:extLst>
            </p:nvPr>
          </p:nvGraphicFramePr>
          <p:xfrm>
            <a:off x="557672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35" name="Chart 134"/>
            <p:cNvGraphicFramePr/>
            <p:nvPr>
              <p:extLst>
                <p:ext uri="{D42A27DB-BD31-4B8C-83A1-F6EECF244321}">
                  <p14:modId xmlns:p14="http://schemas.microsoft.com/office/powerpoint/2010/main" val="4069410767"/>
                </p:ext>
              </p:extLst>
            </p:nvPr>
          </p:nvGraphicFramePr>
          <p:xfrm>
            <a:off x="4778016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36" name="Chart 135"/>
            <p:cNvGraphicFramePr/>
            <p:nvPr>
              <p:extLst>
                <p:ext uri="{D42A27DB-BD31-4B8C-83A1-F6EECF244321}">
                  <p14:modId xmlns:p14="http://schemas.microsoft.com/office/powerpoint/2010/main" val="2323341047"/>
                </p:ext>
              </p:extLst>
            </p:nvPr>
          </p:nvGraphicFramePr>
          <p:xfrm>
            <a:off x="4379144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37" name="Chart 136"/>
            <p:cNvGraphicFramePr/>
            <p:nvPr>
              <p:extLst>
                <p:ext uri="{D42A27DB-BD31-4B8C-83A1-F6EECF244321}">
                  <p14:modId xmlns:p14="http://schemas.microsoft.com/office/powerpoint/2010/main" val="1920354329"/>
                </p:ext>
              </p:extLst>
            </p:nvPr>
          </p:nvGraphicFramePr>
          <p:xfrm>
            <a:off x="3980272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38" name="Chart 137"/>
            <p:cNvGraphicFramePr/>
            <p:nvPr>
              <p:extLst>
                <p:ext uri="{D42A27DB-BD31-4B8C-83A1-F6EECF244321}">
                  <p14:modId xmlns:p14="http://schemas.microsoft.com/office/powerpoint/2010/main" val="1551087034"/>
                </p:ext>
              </p:extLst>
            </p:nvPr>
          </p:nvGraphicFramePr>
          <p:xfrm>
            <a:off x="315245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39" name="Chart 138"/>
            <p:cNvGraphicFramePr/>
            <p:nvPr>
              <p:extLst>
                <p:ext uri="{D42A27DB-BD31-4B8C-83A1-F6EECF244321}">
                  <p14:modId xmlns:p14="http://schemas.microsoft.com/office/powerpoint/2010/main" val="2500429976"/>
                </p:ext>
              </p:extLst>
            </p:nvPr>
          </p:nvGraphicFramePr>
          <p:xfrm>
            <a:off x="275421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140" name="Chart 139"/>
            <p:cNvGraphicFramePr/>
            <p:nvPr>
              <p:extLst>
                <p:ext uri="{D42A27DB-BD31-4B8C-83A1-F6EECF244321}">
                  <p14:modId xmlns:p14="http://schemas.microsoft.com/office/powerpoint/2010/main" val="3238633354"/>
                </p:ext>
              </p:extLst>
            </p:nvPr>
          </p:nvGraphicFramePr>
          <p:xfrm>
            <a:off x="2355980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148" name="Chart 147"/>
            <p:cNvGraphicFramePr/>
            <p:nvPr>
              <p:extLst>
                <p:ext uri="{D42A27DB-BD31-4B8C-83A1-F6EECF244321}">
                  <p14:modId xmlns:p14="http://schemas.microsoft.com/office/powerpoint/2010/main" val="772158360"/>
                </p:ext>
              </p:extLst>
            </p:nvPr>
          </p:nvGraphicFramePr>
          <p:xfrm>
            <a:off x="1957741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149" name="Chart 148"/>
            <p:cNvGraphicFramePr/>
            <p:nvPr>
              <p:extLst>
                <p:ext uri="{D42A27DB-BD31-4B8C-83A1-F6EECF244321}">
                  <p14:modId xmlns:p14="http://schemas.microsoft.com/office/powerpoint/2010/main" val="1524177999"/>
                </p:ext>
              </p:extLst>
            </p:nvPr>
          </p:nvGraphicFramePr>
          <p:xfrm>
            <a:off x="1559502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150" name="Chart 149"/>
            <p:cNvGraphicFramePr/>
            <p:nvPr>
              <p:extLst>
                <p:ext uri="{D42A27DB-BD31-4B8C-83A1-F6EECF244321}">
                  <p14:modId xmlns:p14="http://schemas.microsoft.com/office/powerpoint/2010/main" val="798848957"/>
                </p:ext>
              </p:extLst>
            </p:nvPr>
          </p:nvGraphicFramePr>
          <p:xfrm>
            <a:off x="1161263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151" name="Chart 150"/>
            <p:cNvGraphicFramePr/>
            <p:nvPr>
              <p:extLst>
                <p:ext uri="{D42A27DB-BD31-4B8C-83A1-F6EECF244321}">
                  <p14:modId xmlns:p14="http://schemas.microsoft.com/office/powerpoint/2010/main" val="449855594"/>
                </p:ext>
              </p:extLst>
            </p:nvPr>
          </p:nvGraphicFramePr>
          <p:xfrm>
            <a:off x="763024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</p:grpSp>
      <p:grpSp>
        <p:nvGrpSpPr>
          <p:cNvPr id="84" name="Group 83"/>
          <p:cNvGrpSpPr/>
          <p:nvPr/>
        </p:nvGrpSpPr>
        <p:grpSpPr>
          <a:xfrm flipH="1">
            <a:off x="2381656" y="2871468"/>
            <a:ext cx="5172852" cy="2150614"/>
            <a:chOff x="5666719" y="3020600"/>
            <a:chExt cx="4742806" cy="2150614"/>
          </a:xfrm>
        </p:grpSpPr>
        <p:sp>
          <p:nvSpPr>
            <p:cNvPr id="85" name="Right Arrow 84"/>
            <p:cNvSpPr/>
            <p:nvPr/>
          </p:nvSpPr>
          <p:spPr>
            <a:xfrm>
              <a:off x="5671604" y="4819968"/>
              <a:ext cx="436395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5671604" y="4096674"/>
              <a:ext cx="1464674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5671604" y="3742077"/>
              <a:ext cx="92910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5671604" y="3385230"/>
              <a:ext cx="522279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Arrow 88"/>
            <p:cNvSpPr/>
            <p:nvPr/>
          </p:nvSpPr>
          <p:spPr>
            <a:xfrm>
              <a:off x="5671604" y="4461059"/>
              <a:ext cx="248431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5671604" y="3023824"/>
              <a:ext cx="156651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66719" y="3020600"/>
              <a:ext cx="4742806" cy="2021521"/>
            </a:xfrm>
            <a:custGeom>
              <a:avLst/>
              <a:gdLst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493" h="2021521">
                  <a:moveTo>
                    <a:pt x="0" y="0"/>
                  </a:moveTo>
                  <a:cubicBezTo>
                    <a:pt x="25286" y="46472"/>
                    <a:pt x="48522" y="90210"/>
                    <a:pt x="98411" y="180420"/>
                  </a:cubicBezTo>
                  <a:cubicBezTo>
                    <a:pt x="148300" y="270630"/>
                    <a:pt x="228942" y="420979"/>
                    <a:pt x="299333" y="541259"/>
                  </a:cubicBezTo>
                  <a:cubicBezTo>
                    <a:pt x="369724" y="661539"/>
                    <a:pt x="431914" y="783869"/>
                    <a:pt x="520757" y="902099"/>
                  </a:cubicBezTo>
                  <a:cubicBezTo>
                    <a:pt x="609600" y="1020329"/>
                    <a:pt x="685458" y="1106438"/>
                    <a:pt x="832391" y="1250637"/>
                  </a:cubicBezTo>
                  <a:cubicBezTo>
                    <a:pt x="979324" y="1394836"/>
                    <a:pt x="1218517" y="1541769"/>
                    <a:pt x="1402354" y="1644280"/>
                  </a:cubicBezTo>
                  <a:cubicBezTo>
                    <a:pt x="1586191" y="1746791"/>
                    <a:pt x="1759093" y="1807614"/>
                    <a:pt x="1935412" y="1865704"/>
                  </a:cubicBezTo>
                  <a:cubicBezTo>
                    <a:pt x="2111731" y="1923794"/>
                    <a:pt x="2337256" y="1966849"/>
                    <a:pt x="2460269" y="1992818"/>
                  </a:cubicBezTo>
                  <a:cubicBezTo>
                    <a:pt x="2583282" y="2018787"/>
                    <a:pt x="2628387" y="2020154"/>
                    <a:pt x="2673493" y="2021521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Prob. transcribed 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Prob. Survived 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Prob. counted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496333876"/>
              </p:ext>
            </p:extLst>
          </p:nvPr>
        </p:nvGraphicFramePr>
        <p:xfrm>
          <a:off x="3962826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1027249625"/>
              </p:ext>
            </p:extLst>
          </p:nvPr>
        </p:nvGraphicFramePr>
        <p:xfrm>
          <a:off x="4364277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193659455"/>
              </p:ext>
            </p:extLst>
          </p:nvPr>
        </p:nvGraphicFramePr>
        <p:xfrm>
          <a:off x="476572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val="3272906914"/>
              </p:ext>
            </p:extLst>
          </p:nvPr>
        </p:nvGraphicFramePr>
        <p:xfrm>
          <a:off x="556863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1239570575"/>
              </p:ext>
            </p:extLst>
          </p:nvPr>
        </p:nvGraphicFramePr>
        <p:xfrm>
          <a:off x="597008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4026356067"/>
              </p:ext>
            </p:extLst>
          </p:nvPr>
        </p:nvGraphicFramePr>
        <p:xfrm>
          <a:off x="115266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52487701"/>
              </p:ext>
            </p:extLst>
          </p:nvPr>
        </p:nvGraphicFramePr>
        <p:xfrm>
          <a:off x="75121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3712718008"/>
              </p:ext>
            </p:extLst>
          </p:nvPr>
        </p:nvGraphicFramePr>
        <p:xfrm>
          <a:off x="195557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4011251831"/>
              </p:ext>
            </p:extLst>
          </p:nvPr>
        </p:nvGraphicFramePr>
        <p:xfrm>
          <a:off x="235702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1675223374"/>
              </p:ext>
            </p:extLst>
          </p:nvPr>
        </p:nvGraphicFramePr>
        <p:xfrm>
          <a:off x="275847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1501299603"/>
              </p:ext>
            </p:extLst>
          </p:nvPr>
        </p:nvGraphicFramePr>
        <p:xfrm>
          <a:off x="315992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1342452819"/>
              </p:ext>
            </p:extLst>
          </p:nvPr>
        </p:nvGraphicFramePr>
        <p:xfrm>
          <a:off x="677298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2300707077"/>
              </p:ext>
            </p:extLst>
          </p:nvPr>
        </p:nvGraphicFramePr>
        <p:xfrm>
          <a:off x="717443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108" name="Chart 107"/>
          <p:cNvGraphicFramePr/>
          <p:nvPr>
            <p:extLst>
              <p:ext uri="{D42A27DB-BD31-4B8C-83A1-F6EECF244321}">
                <p14:modId xmlns:p14="http://schemas.microsoft.com/office/powerpoint/2010/main" val="52781947"/>
              </p:ext>
            </p:extLst>
          </p:nvPr>
        </p:nvGraphicFramePr>
        <p:xfrm>
          <a:off x="757589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109" name="Chart 108"/>
          <p:cNvGraphicFramePr/>
          <p:nvPr>
            <p:extLst>
              <p:ext uri="{D42A27DB-BD31-4B8C-83A1-F6EECF244321}">
                <p14:modId xmlns:p14="http://schemas.microsoft.com/office/powerpoint/2010/main" val="1377842951"/>
              </p:ext>
            </p:extLst>
          </p:nvPr>
        </p:nvGraphicFramePr>
        <p:xfrm>
          <a:off x="155412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3519733434"/>
              </p:ext>
            </p:extLst>
          </p:nvPr>
        </p:nvGraphicFramePr>
        <p:xfrm>
          <a:off x="516717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368402171"/>
              </p:ext>
            </p:extLst>
          </p:nvPr>
        </p:nvGraphicFramePr>
        <p:xfrm>
          <a:off x="3561375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val="540333563"/>
              </p:ext>
            </p:extLst>
          </p:nvPr>
        </p:nvGraphicFramePr>
        <p:xfrm>
          <a:off x="637153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782748798"/>
              </p:ext>
            </p:extLst>
          </p:nvPr>
        </p:nvGraphicFramePr>
        <p:xfrm>
          <a:off x="5176889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graphicFrame>
        <p:nvGraphicFramePr>
          <p:cNvPr id="166" name="Chart 165"/>
          <p:cNvGraphicFramePr/>
          <p:nvPr>
            <p:extLst>
              <p:ext uri="{D42A27DB-BD31-4B8C-83A1-F6EECF244321}">
                <p14:modId xmlns:p14="http://schemas.microsoft.com/office/powerpoint/2010/main" val="3207375488"/>
              </p:ext>
            </p:extLst>
          </p:nvPr>
        </p:nvGraphicFramePr>
        <p:xfrm>
          <a:off x="5164106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7" name="Left Brace 6"/>
          <p:cNvSpPr/>
          <p:nvPr/>
        </p:nvSpPr>
        <p:spPr>
          <a:xfrm>
            <a:off x="533400" y="2133600"/>
            <a:ext cx="318655" cy="3054742"/>
          </a:xfrm>
          <a:prstGeom prst="leftBrace">
            <a:avLst>
              <a:gd name="adj1" fmla="val 34867"/>
              <a:gd name="adj2" fmla="val 49095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Left Brace 168"/>
          <p:cNvSpPr/>
          <p:nvPr/>
        </p:nvSpPr>
        <p:spPr>
          <a:xfrm>
            <a:off x="533400" y="5334000"/>
            <a:ext cx="318655" cy="576264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38912" y="5149333"/>
            <a:ext cx="14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Transcription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 rot="16200000">
            <a:off x="-94229" y="3319756"/>
            <a:ext cx="91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Survival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083" y="1371600"/>
            <a:ext cx="369332" cy="3032119"/>
            <a:chOff x="179083" y="1371600"/>
            <a:chExt cx="369332" cy="3032119"/>
          </a:xfrm>
        </p:grpSpPr>
        <p:sp>
          <p:nvSpPr>
            <p:cNvPr id="171" name="TextBox 170"/>
            <p:cNvSpPr txBox="1"/>
            <p:nvPr/>
          </p:nvSpPr>
          <p:spPr>
            <a:xfrm rot="16200000">
              <a:off x="-127828" y="1678511"/>
              <a:ext cx="98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Counted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11303" y="406660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X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 rot="16200000">
              <a:off x="211303" y="24060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=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73" name="Left Brace 172"/>
          <p:cNvSpPr/>
          <p:nvPr/>
        </p:nvSpPr>
        <p:spPr>
          <a:xfrm>
            <a:off x="533400" y="1524000"/>
            <a:ext cx="318655" cy="381000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699722" y="5285738"/>
            <a:ext cx="738039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85703" y="1538445"/>
            <a:ext cx="2014019" cy="487621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894862" y="1482435"/>
            <a:ext cx="4403969" cy="5001491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733831" y="5073362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p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TRANSCR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= </a:t>
            </a:r>
            <a:r>
              <a:rPr lang="en-US" dirty="0" smtClean="0">
                <a:solidFill>
                  <a:srgbClr val="FFFF00"/>
                </a:solidFill>
              </a:rPr>
              <a:t>1/20</a:t>
            </a:r>
            <a:endParaRPr lang="en-US" i="1" baseline="-25000" dirty="0">
              <a:solidFill>
                <a:srgbClr val="FFFF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815071" y="1801090"/>
            <a:ext cx="138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C000"/>
                </a:solidFill>
              </a:rPr>
              <a:t>p</a:t>
            </a:r>
            <a:r>
              <a:rPr lang="en-US" i="1" baseline="-25000" dirty="0" err="1" smtClean="0">
                <a:solidFill>
                  <a:srgbClr val="FFC000"/>
                </a:solidFill>
              </a:rPr>
              <a:t>SURVIVE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= </a:t>
            </a:r>
            <a:r>
              <a:rPr lang="en-US" dirty="0" smtClean="0">
                <a:solidFill>
                  <a:srgbClr val="FFC000"/>
                </a:solidFill>
              </a:rPr>
              <a:t>1/3</a:t>
            </a:r>
            <a:endParaRPr lang="en-US" i="1" baseline="-250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/>
              <p:cNvSpPr txBox="1"/>
              <p:nvPr/>
            </p:nvSpPr>
            <p:spPr>
              <a:xfrm>
                <a:off x="4342314" y="949035"/>
                <a:ext cx="2328651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p</a:t>
                </a:r>
                <a:r>
                  <a:rPr lang="en-US" i="1" baseline="-25000" dirty="0" err="1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COUNT</a:t>
                </a:r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20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endParaRPr lang="en-US" i="1" baseline="-250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314" y="949035"/>
                <a:ext cx="2328651" cy="506870"/>
              </a:xfrm>
              <a:prstGeom prst="rect">
                <a:avLst/>
              </a:prstGeom>
              <a:blipFill rotWithShape="1">
                <a:blip r:embed="rId39"/>
                <a:stretch>
                  <a:fillRect l="-2094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23"/>
          <p:cNvSpPr txBox="1"/>
          <p:nvPr/>
        </p:nvSpPr>
        <p:spPr>
          <a:xfrm>
            <a:off x="7191367" y="1115697"/>
            <a:ext cx="7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i="1" baseline="-25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5910264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15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4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2" grpId="0">
        <p:bldAsOne/>
      </p:bldGraphic>
      <p:bldGraphic spid="120" grpId="0">
        <p:bldAsOne/>
      </p:bldGraphic>
      <p:bldGraphic spid="166" grpId="0">
        <p:bldAsOne/>
      </p:bldGraphic>
      <p:bldP spid="173" grpId="0" animBg="1"/>
      <p:bldP spid="116" grpId="0"/>
      <p:bldP spid="117" grpId="0"/>
      <p:bldP spid="1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422565" y="1560731"/>
            <a:ext cx="7125455" cy="471886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 flipH="1">
            <a:off x="2380676" y="2871468"/>
            <a:ext cx="5172852" cy="2150614"/>
            <a:chOff x="5666719" y="3020600"/>
            <a:chExt cx="4742806" cy="2150614"/>
          </a:xfrm>
        </p:grpSpPr>
        <p:sp>
          <p:nvSpPr>
            <p:cNvPr id="85" name="Right Arrow 84"/>
            <p:cNvSpPr/>
            <p:nvPr/>
          </p:nvSpPr>
          <p:spPr>
            <a:xfrm>
              <a:off x="5671604" y="4819968"/>
              <a:ext cx="436395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5671604" y="4096674"/>
              <a:ext cx="1464674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5671604" y="3742077"/>
              <a:ext cx="92910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5671604" y="3385230"/>
              <a:ext cx="522279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Arrow 88"/>
            <p:cNvSpPr/>
            <p:nvPr/>
          </p:nvSpPr>
          <p:spPr>
            <a:xfrm>
              <a:off x="5671604" y="4461059"/>
              <a:ext cx="248431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5671604" y="3023824"/>
              <a:ext cx="156651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66719" y="3020600"/>
              <a:ext cx="4742806" cy="2021521"/>
            </a:xfrm>
            <a:custGeom>
              <a:avLst/>
              <a:gdLst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493" h="2021521">
                  <a:moveTo>
                    <a:pt x="0" y="0"/>
                  </a:moveTo>
                  <a:cubicBezTo>
                    <a:pt x="25286" y="46472"/>
                    <a:pt x="48522" y="90210"/>
                    <a:pt x="98411" y="180420"/>
                  </a:cubicBezTo>
                  <a:cubicBezTo>
                    <a:pt x="148300" y="270630"/>
                    <a:pt x="228942" y="420979"/>
                    <a:pt x="299333" y="541259"/>
                  </a:cubicBezTo>
                  <a:cubicBezTo>
                    <a:pt x="369724" y="661539"/>
                    <a:pt x="431914" y="783869"/>
                    <a:pt x="520757" y="902099"/>
                  </a:cubicBezTo>
                  <a:cubicBezTo>
                    <a:pt x="609600" y="1020329"/>
                    <a:pt x="685458" y="1106438"/>
                    <a:pt x="832391" y="1250637"/>
                  </a:cubicBezTo>
                  <a:cubicBezTo>
                    <a:pt x="979324" y="1394836"/>
                    <a:pt x="1218517" y="1541769"/>
                    <a:pt x="1402354" y="1644280"/>
                  </a:cubicBezTo>
                  <a:cubicBezTo>
                    <a:pt x="1586191" y="1746791"/>
                    <a:pt x="1759093" y="1807614"/>
                    <a:pt x="1935412" y="1865704"/>
                  </a:cubicBezTo>
                  <a:cubicBezTo>
                    <a:pt x="2111731" y="1923794"/>
                    <a:pt x="2337256" y="1966849"/>
                    <a:pt x="2460269" y="1992818"/>
                  </a:cubicBezTo>
                  <a:cubicBezTo>
                    <a:pt x="2583282" y="2018787"/>
                    <a:pt x="2628387" y="2020154"/>
                    <a:pt x="2673493" y="2021521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Multiple “inefficient” wheels look like single “efficient” wheel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5800" y="5910264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5" name="Straight Connector 144"/>
          <p:cNvCxnSpPr/>
          <p:nvPr/>
        </p:nvCxnSpPr>
        <p:spPr>
          <a:xfrm>
            <a:off x="7555593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2278134801"/>
              </p:ext>
            </p:extLst>
          </p:nvPr>
        </p:nvGraphicFramePr>
        <p:xfrm>
          <a:off x="3962826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4238782085"/>
              </p:ext>
            </p:extLst>
          </p:nvPr>
        </p:nvGraphicFramePr>
        <p:xfrm>
          <a:off x="4364277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944696770"/>
              </p:ext>
            </p:extLst>
          </p:nvPr>
        </p:nvGraphicFramePr>
        <p:xfrm>
          <a:off x="476572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val="986861822"/>
              </p:ext>
            </p:extLst>
          </p:nvPr>
        </p:nvGraphicFramePr>
        <p:xfrm>
          <a:off x="556863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570183556"/>
              </p:ext>
            </p:extLst>
          </p:nvPr>
        </p:nvGraphicFramePr>
        <p:xfrm>
          <a:off x="597008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865401927"/>
              </p:ext>
            </p:extLst>
          </p:nvPr>
        </p:nvGraphicFramePr>
        <p:xfrm>
          <a:off x="115266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2127797756"/>
              </p:ext>
            </p:extLst>
          </p:nvPr>
        </p:nvGraphicFramePr>
        <p:xfrm>
          <a:off x="75121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1844977177"/>
              </p:ext>
            </p:extLst>
          </p:nvPr>
        </p:nvGraphicFramePr>
        <p:xfrm>
          <a:off x="195557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1730257799"/>
              </p:ext>
            </p:extLst>
          </p:nvPr>
        </p:nvGraphicFramePr>
        <p:xfrm>
          <a:off x="235702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1060714519"/>
              </p:ext>
            </p:extLst>
          </p:nvPr>
        </p:nvGraphicFramePr>
        <p:xfrm>
          <a:off x="275847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4265928518"/>
              </p:ext>
            </p:extLst>
          </p:nvPr>
        </p:nvGraphicFramePr>
        <p:xfrm>
          <a:off x="315992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2056101221"/>
              </p:ext>
            </p:extLst>
          </p:nvPr>
        </p:nvGraphicFramePr>
        <p:xfrm>
          <a:off x="677298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2265219266"/>
              </p:ext>
            </p:extLst>
          </p:nvPr>
        </p:nvGraphicFramePr>
        <p:xfrm>
          <a:off x="717443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8" name="Chart 107"/>
          <p:cNvGraphicFramePr/>
          <p:nvPr>
            <p:extLst>
              <p:ext uri="{D42A27DB-BD31-4B8C-83A1-F6EECF244321}">
                <p14:modId xmlns:p14="http://schemas.microsoft.com/office/powerpoint/2010/main" val="2403841050"/>
              </p:ext>
            </p:extLst>
          </p:nvPr>
        </p:nvGraphicFramePr>
        <p:xfrm>
          <a:off x="757589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9" name="Chart 108"/>
          <p:cNvGraphicFramePr/>
          <p:nvPr>
            <p:extLst>
              <p:ext uri="{D42A27DB-BD31-4B8C-83A1-F6EECF244321}">
                <p14:modId xmlns:p14="http://schemas.microsoft.com/office/powerpoint/2010/main" val="3482080190"/>
              </p:ext>
            </p:extLst>
          </p:nvPr>
        </p:nvGraphicFramePr>
        <p:xfrm>
          <a:off x="155412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2487437348"/>
              </p:ext>
            </p:extLst>
          </p:nvPr>
        </p:nvGraphicFramePr>
        <p:xfrm>
          <a:off x="516717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1024437355"/>
              </p:ext>
            </p:extLst>
          </p:nvPr>
        </p:nvGraphicFramePr>
        <p:xfrm>
          <a:off x="3561375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val="2479235263"/>
              </p:ext>
            </p:extLst>
          </p:nvPr>
        </p:nvGraphicFramePr>
        <p:xfrm>
          <a:off x="637153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7" name="Left Brace 6"/>
          <p:cNvSpPr/>
          <p:nvPr/>
        </p:nvSpPr>
        <p:spPr>
          <a:xfrm>
            <a:off x="533400" y="2133600"/>
            <a:ext cx="318655" cy="3054742"/>
          </a:xfrm>
          <a:prstGeom prst="leftBrace">
            <a:avLst>
              <a:gd name="adj1" fmla="val 34867"/>
              <a:gd name="adj2" fmla="val 49095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Left Brace 168"/>
          <p:cNvSpPr/>
          <p:nvPr/>
        </p:nvSpPr>
        <p:spPr>
          <a:xfrm>
            <a:off x="533400" y="5334000"/>
            <a:ext cx="318655" cy="576264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38912" y="5149333"/>
            <a:ext cx="14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Transcription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 rot="16200000">
            <a:off x="-94229" y="3319756"/>
            <a:ext cx="91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Survival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083" y="1371600"/>
            <a:ext cx="369332" cy="3032119"/>
            <a:chOff x="179083" y="1371600"/>
            <a:chExt cx="369332" cy="3032119"/>
          </a:xfrm>
        </p:grpSpPr>
        <p:sp>
          <p:nvSpPr>
            <p:cNvPr id="171" name="TextBox 170"/>
            <p:cNvSpPr txBox="1"/>
            <p:nvPr/>
          </p:nvSpPr>
          <p:spPr>
            <a:xfrm rot="16200000">
              <a:off x="-127828" y="1678511"/>
              <a:ext cx="98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Counted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11303" y="406660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X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 rot="16200000">
              <a:off x="211303" y="24060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=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73" name="Left Brace 172"/>
          <p:cNvSpPr/>
          <p:nvPr/>
        </p:nvSpPr>
        <p:spPr>
          <a:xfrm>
            <a:off x="533400" y="1524000"/>
            <a:ext cx="318655" cy="381000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699722" y="5285738"/>
            <a:ext cx="738039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6" name="Chart 115"/>
          <p:cNvGraphicFramePr/>
          <p:nvPr>
            <p:extLst>
              <p:ext uri="{D42A27DB-BD31-4B8C-83A1-F6EECF244321}">
                <p14:modId xmlns:p14="http://schemas.microsoft.com/office/powerpoint/2010/main" val="1841815539"/>
              </p:ext>
            </p:extLst>
          </p:nvPr>
        </p:nvGraphicFramePr>
        <p:xfrm>
          <a:off x="3959753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17" name="Chart 116"/>
          <p:cNvGraphicFramePr/>
          <p:nvPr>
            <p:extLst>
              <p:ext uri="{D42A27DB-BD31-4B8C-83A1-F6EECF244321}">
                <p14:modId xmlns:p14="http://schemas.microsoft.com/office/powerpoint/2010/main" val="3934617942"/>
              </p:ext>
            </p:extLst>
          </p:nvPr>
        </p:nvGraphicFramePr>
        <p:xfrm>
          <a:off x="4361204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18" name="Chart 117"/>
          <p:cNvGraphicFramePr/>
          <p:nvPr>
            <p:extLst>
              <p:ext uri="{D42A27DB-BD31-4B8C-83A1-F6EECF244321}">
                <p14:modId xmlns:p14="http://schemas.microsoft.com/office/powerpoint/2010/main" val="1117522428"/>
              </p:ext>
            </p:extLst>
          </p:nvPr>
        </p:nvGraphicFramePr>
        <p:xfrm>
          <a:off x="4762655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24" name="Chart 123"/>
          <p:cNvGraphicFramePr/>
          <p:nvPr>
            <p:extLst>
              <p:ext uri="{D42A27DB-BD31-4B8C-83A1-F6EECF244321}">
                <p14:modId xmlns:p14="http://schemas.microsoft.com/office/powerpoint/2010/main" val="1105258832"/>
              </p:ext>
            </p:extLst>
          </p:nvPr>
        </p:nvGraphicFramePr>
        <p:xfrm>
          <a:off x="5565557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125" name="Chart 124"/>
          <p:cNvGraphicFramePr/>
          <p:nvPr>
            <p:extLst>
              <p:ext uri="{D42A27DB-BD31-4B8C-83A1-F6EECF244321}">
                <p14:modId xmlns:p14="http://schemas.microsoft.com/office/powerpoint/2010/main" val="403464474"/>
              </p:ext>
            </p:extLst>
          </p:nvPr>
        </p:nvGraphicFramePr>
        <p:xfrm>
          <a:off x="5967008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126" name="Chart 125"/>
          <p:cNvGraphicFramePr/>
          <p:nvPr>
            <p:extLst>
              <p:ext uri="{D42A27DB-BD31-4B8C-83A1-F6EECF244321}">
                <p14:modId xmlns:p14="http://schemas.microsoft.com/office/powerpoint/2010/main" val="2005950721"/>
              </p:ext>
            </p:extLst>
          </p:nvPr>
        </p:nvGraphicFramePr>
        <p:xfrm>
          <a:off x="1149596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127" name="Chart 126"/>
          <p:cNvGraphicFramePr/>
          <p:nvPr>
            <p:extLst>
              <p:ext uri="{D42A27DB-BD31-4B8C-83A1-F6EECF244321}">
                <p14:modId xmlns:p14="http://schemas.microsoft.com/office/powerpoint/2010/main" val="1838605625"/>
              </p:ext>
            </p:extLst>
          </p:nvPr>
        </p:nvGraphicFramePr>
        <p:xfrm>
          <a:off x="748145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128" name="Chart 127"/>
          <p:cNvGraphicFramePr/>
          <p:nvPr>
            <p:extLst>
              <p:ext uri="{D42A27DB-BD31-4B8C-83A1-F6EECF244321}">
                <p14:modId xmlns:p14="http://schemas.microsoft.com/office/powerpoint/2010/main" val="4003870234"/>
              </p:ext>
            </p:extLst>
          </p:nvPr>
        </p:nvGraphicFramePr>
        <p:xfrm>
          <a:off x="1952498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132" name="Chart 131"/>
          <p:cNvGraphicFramePr/>
          <p:nvPr>
            <p:extLst>
              <p:ext uri="{D42A27DB-BD31-4B8C-83A1-F6EECF244321}">
                <p14:modId xmlns:p14="http://schemas.microsoft.com/office/powerpoint/2010/main" val="853463918"/>
              </p:ext>
            </p:extLst>
          </p:nvPr>
        </p:nvGraphicFramePr>
        <p:xfrm>
          <a:off x="2353949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133" name="Chart 132"/>
          <p:cNvGraphicFramePr/>
          <p:nvPr>
            <p:extLst>
              <p:ext uri="{D42A27DB-BD31-4B8C-83A1-F6EECF244321}">
                <p14:modId xmlns:p14="http://schemas.microsoft.com/office/powerpoint/2010/main" val="3795763027"/>
              </p:ext>
            </p:extLst>
          </p:nvPr>
        </p:nvGraphicFramePr>
        <p:xfrm>
          <a:off x="2755400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134" name="Chart 133"/>
          <p:cNvGraphicFramePr/>
          <p:nvPr>
            <p:extLst>
              <p:ext uri="{D42A27DB-BD31-4B8C-83A1-F6EECF244321}">
                <p14:modId xmlns:p14="http://schemas.microsoft.com/office/powerpoint/2010/main" val="2726573154"/>
              </p:ext>
            </p:extLst>
          </p:nvPr>
        </p:nvGraphicFramePr>
        <p:xfrm>
          <a:off x="3156851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135" name="Chart 134"/>
          <p:cNvGraphicFramePr/>
          <p:nvPr>
            <p:extLst>
              <p:ext uri="{D42A27DB-BD31-4B8C-83A1-F6EECF244321}">
                <p14:modId xmlns:p14="http://schemas.microsoft.com/office/powerpoint/2010/main" val="1518264031"/>
              </p:ext>
            </p:extLst>
          </p:nvPr>
        </p:nvGraphicFramePr>
        <p:xfrm>
          <a:off x="6769910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136" name="Chart 135"/>
          <p:cNvGraphicFramePr/>
          <p:nvPr>
            <p:extLst>
              <p:ext uri="{D42A27DB-BD31-4B8C-83A1-F6EECF244321}">
                <p14:modId xmlns:p14="http://schemas.microsoft.com/office/powerpoint/2010/main" val="4018600934"/>
              </p:ext>
            </p:extLst>
          </p:nvPr>
        </p:nvGraphicFramePr>
        <p:xfrm>
          <a:off x="1551047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137" name="Chart 136"/>
          <p:cNvGraphicFramePr/>
          <p:nvPr>
            <p:extLst>
              <p:ext uri="{D42A27DB-BD31-4B8C-83A1-F6EECF244321}">
                <p14:modId xmlns:p14="http://schemas.microsoft.com/office/powerpoint/2010/main" val="2017947802"/>
              </p:ext>
            </p:extLst>
          </p:nvPr>
        </p:nvGraphicFramePr>
        <p:xfrm>
          <a:off x="5164106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138" name="Chart 137"/>
          <p:cNvGraphicFramePr/>
          <p:nvPr>
            <p:extLst>
              <p:ext uri="{D42A27DB-BD31-4B8C-83A1-F6EECF244321}">
                <p14:modId xmlns:p14="http://schemas.microsoft.com/office/powerpoint/2010/main" val="960299929"/>
              </p:ext>
            </p:extLst>
          </p:nvPr>
        </p:nvGraphicFramePr>
        <p:xfrm>
          <a:off x="3558302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139" name="Chart 138"/>
          <p:cNvGraphicFramePr/>
          <p:nvPr>
            <p:extLst>
              <p:ext uri="{D42A27DB-BD31-4B8C-83A1-F6EECF244321}">
                <p14:modId xmlns:p14="http://schemas.microsoft.com/office/powerpoint/2010/main" val="995220144"/>
              </p:ext>
            </p:extLst>
          </p:nvPr>
        </p:nvGraphicFramePr>
        <p:xfrm>
          <a:off x="6368459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sp>
        <p:nvSpPr>
          <p:cNvPr id="140" name="Left Brace 139"/>
          <p:cNvSpPr/>
          <p:nvPr/>
        </p:nvSpPr>
        <p:spPr>
          <a:xfrm rot="16200000" flipH="1">
            <a:off x="7372084" y="1139324"/>
            <a:ext cx="249122" cy="270850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Left Brace 147"/>
          <p:cNvSpPr/>
          <p:nvPr/>
        </p:nvSpPr>
        <p:spPr>
          <a:xfrm rot="16200000" flipH="1">
            <a:off x="6970338" y="1123858"/>
            <a:ext cx="249122" cy="301782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Left Brace 148"/>
          <p:cNvSpPr/>
          <p:nvPr/>
        </p:nvSpPr>
        <p:spPr>
          <a:xfrm rot="16200000" flipH="1">
            <a:off x="6354703" y="927699"/>
            <a:ext cx="249122" cy="694100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Left Brace 149"/>
          <p:cNvSpPr/>
          <p:nvPr/>
        </p:nvSpPr>
        <p:spPr>
          <a:xfrm rot="16200000" flipH="1">
            <a:off x="5361840" y="722487"/>
            <a:ext cx="249122" cy="1104523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Left Brace 150"/>
          <p:cNvSpPr/>
          <p:nvPr/>
        </p:nvSpPr>
        <p:spPr>
          <a:xfrm rot="16200000" flipH="1">
            <a:off x="2935890" y="-490302"/>
            <a:ext cx="249122" cy="3530102"/>
          </a:xfrm>
          <a:prstGeom prst="leftBrace">
            <a:avLst>
              <a:gd name="adj1" fmla="val 34867"/>
              <a:gd name="adj2" fmla="val 65760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4" name="Chart 153"/>
          <p:cNvGraphicFramePr/>
          <p:nvPr>
            <p:extLst>
              <p:ext uri="{D42A27DB-BD31-4B8C-83A1-F6EECF244321}">
                <p14:modId xmlns:p14="http://schemas.microsoft.com/office/powerpoint/2010/main" val="2285332783"/>
              </p:ext>
            </p:extLst>
          </p:nvPr>
        </p:nvGraphicFramePr>
        <p:xfrm>
          <a:off x="7172167" y="624336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graphicFrame>
        <p:nvGraphicFramePr>
          <p:cNvPr id="155" name="Chart 154"/>
          <p:cNvGraphicFramePr/>
          <p:nvPr>
            <p:extLst>
              <p:ext uri="{D42A27DB-BD31-4B8C-83A1-F6EECF244321}">
                <p14:modId xmlns:p14="http://schemas.microsoft.com/office/powerpoint/2010/main" val="1761060071"/>
              </p:ext>
            </p:extLst>
          </p:nvPr>
        </p:nvGraphicFramePr>
        <p:xfrm>
          <a:off x="6756501" y="624336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graphicFrame>
        <p:nvGraphicFramePr>
          <p:cNvPr id="156" name="Chart 155"/>
          <p:cNvGraphicFramePr/>
          <p:nvPr>
            <p:extLst>
              <p:ext uri="{D42A27DB-BD31-4B8C-83A1-F6EECF244321}">
                <p14:modId xmlns:p14="http://schemas.microsoft.com/office/powerpoint/2010/main" val="269537840"/>
              </p:ext>
            </p:extLst>
          </p:nvPr>
        </p:nvGraphicFramePr>
        <p:xfrm>
          <a:off x="6156777" y="624336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graphicFrame>
        <p:nvGraphicFramePr>
          <p:cNvPr id="157" name="Chart 156"/>
          <p:cNvGraphicFramePr/>
          <p:nvPr>
            <p:extLst>
              <p:ext uri="{D42A27DB-BD31-4B8C-83A1-F6EECF244321}">
                <p14:modId xmlns:p14="http://schemas.microsoft.com/office/powerpoint/2010/main" val="4055455831"/>
              </p:ext>
            </p:extLst>
          </p:nvPr>
        </p:nvGraphicFramePr>
        <p:xfrm>
          <a:off x="5163259" y="624336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graphicFrame>
        <p:nvGraphicFramePr>
          <p:cNvPr id="158" name="Chart 157"/>
          <p:cNvGraphicFramePr/>
          <p:nvPr>
            <p:extLst>
              <p:ext uri="{D42A27DB-BD31-4B8C-83A1-F6EECF244321}">
                <p14:modId xmlns:p14="http://schemas.microsoft.com/office/powerpoint/2010/main" val="1303198472"/>
              </p:ext>
            </p:extLst>
          </p:nvPr>
        </p:nvGraphicFramePr>
        <p:xfrm>
          <a:off x="3291840" y="624336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sp>
        <p:nvSpPr>
          <p:cNvPr id="159" name="TextBox 158"/>
          <p:cNvSpPr txBox="1"/>
          <p:nvPr/>
        </p:nvSpPr>
        <p:spPr>
          <a:xfrm>
            <a:off x="219463" y="7412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≈</a:t>
            </a:r>
            <a:endParaRPr lang="en-US" dirty="0">
              <a:solidFill>
                <a:srgbClr val="FF6699"/>
              </a:solidFill>
            </a:endParaRPr>
          </a:p>
        </p:txBody>
      </p:sp>
      <p:graphicFrame>
        <p:nvGraphicFramePr>
          <p:cNvPr id="160" name="Chart 159"/>
          <p:cNvGraphicFramePr/>
          <p:nvPr>
            <p:extLst>
              <p:ext uri="{D42A27DB-BD31-4B8C-83A1-F6EECF244321}">
                <p14:modId xmlns:p14="http://schemas.microsoft.com/office/powerpoint/2010/main" val="2051421189"/>
              </p:ext>
            </p:extLst>
          </p:nvPr>
        </p:nvGraphicFramePr>
        <p:xfrm>
          <a:off x="7171361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sp>
        <p:nvSpPr>
          <p:cNvPr id="168" name="Left Brace 167"/>
          <p:cNvSpPr/>
          <p:nvPr/>
        </p:nvSpPr>
        <p:spPr>
          <a:xfrm rot="16200000" flipH="1">
            <a:off x="5363641" y="725632"/>
            <a:ext cx="249122" cy="1104523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42905" y="1780888"/>
            <a:ext cx="324128" cy="369332"/>
          </a:xfrm>
          <a:prstGeom prst="rect">
            <a:avLst/>
          </a:prstGeom>
          <a:noFill/>
          <a:effectLst>
            <a:outerShdw blurRad="889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99"/>
                </a:solidFill>
              </a:rPr>
              <a:t>A</a:t>
            </a:r>
            <a:endParaRPr lang="en-US" b="1" dirty="0">
              <a:solidFill>
                <a:srgbClr val="FF6699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957670" y="17808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B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140944" y="178088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C</a:t>
            </a:r>
            <a:r>
              <a:rPr lang="en-US" baseline="-25000" dirty="0" smtClean="0">
                <a:solidFill>
                  <a:srgbClr val="FF6699"/>
                </a:solidFill>
              </a:rPr>
              <a:t>2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549307" y="178088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C</a:t>
            </a:r>
            <a:r>
              <a:rPr lang="en-US" baseline="-25000" dirty="0" smtClean="0">
                <a:solidFill>
                  <a:srgbClr val="FF6699"/>
                </a:solidFill>
              </a:rPr>
              <a:t>1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742659" y="178088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D</a:t>
            </a:r>
            <a:r>
              <a:rPr lang="en-US" baseline="-25000" dirty="0" smtClean="0">
                <a:solidFill>
                  <a:srgbClr val="FF6699"/>
                </a:solidFill>
              </a:rPr>
              <a:t>1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330519" y="178088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D</a:t>
            </a:r>
            <a:r>
              <a:rPr lang="en-US" baseline="-25000" dirty="0" smtClean="0">
                <a:solidFill>
                  <a:srgbClr val="FF6699"/>
                </a:solidFill>
              </a:rPr>
              <a:t>2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918379" y="178088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D</a:t>
            </a:r>
            <a:r>
              <a:rPr lang="en-US" baseline="-25000" dirty="0" smtClean="0">
                <a:solidFill>
                  <a:srgbClr val="FF6699"/>
                </a:solidFill>
              </a:rPr>
              <a:t>3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536695" y="178088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E</a:t>
            </a:r>
            <a:r>
              <a:rPr lang="en-US" baseline="-25000" dirty="0" smtClean="0">
                <a:solidFill>
                  <a:srgbClr val="FF6699"/>
                </a:solidFill>
              </a:rPr>
              <a:t>1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127301" y="178088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E</a:t>
            </a:r>
            <a:r>
              <a:rPr lang="en-US" baseline="-25000" dirty="0" smtClean="0">
                <a:solidFill>
                  <a:srgbClr val="FF6699"/>
                </a:solidFill>
              </a:rPr>
              <a:t>2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3459" y="741215"/>
            <a:ext cx="1311578" cy="369332"/>
          </a:xfrm>
          <a:prstGeom prst="rect">
            <a:avLst/>
          </a:prstGeom>
          <a:noFill/>
          <a:effectLst>
            <a:outerShdw blurRad="889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Copies of </a:t>
            </a:r>
            <a:r>
              <a:rPr lang="en-US" b="1" dirty="0" smtClean="0">
                <a:solidFill>
                  <a:srgbClr val="FF6699"/>
                </a:solidFill>
              </a:rPr>
              <a:t>A</a:t>
            </a:r>
            <a:r>
              <a:rPr lang="en-US" dirty="0" smtClean="0">
                <a:solidFill>
                  <a:srgbClr val="FF6699"/>
                </a:solidFill>
              </a:rPr>
              <a:t>:</a:t>
            </a:r>
            <a:endParaRPr lang="en-US" dirty="0">
              <a:solidFill>
                <a:srgbClr val="FF6699"/>
              </a:solidFill>
            </a:endParaRPr>
          </a:p>
        </p:txBody>
      </p:sp>
      <p:graphicFrame>
        <p:nvGraphicFramePr>
          <p:cNvPr id="175" name="Chart 174"/>
          <p:cNvGraphicFramePr/>
          <p:nvPr>
            <p:extLst>
              <p:ext uri="{D42A27DB-BD31-4B8C-83A1-F6EECF244321}">
                <p14:modId xmlns:p14="http://schemas.microsoft.com/office/powerpoint/2010/main" val="2216828893"/>
              </p:ext>
            </p:extLst>
          </p:nvPr>
        </p:nvGraphicFramePr>
        <p:xfrm>
          <a:off x="4343040" y="5430715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graphicFrame>
        <p:nvGraphicFramePr>
          <p:cNvPr id="176" name="Chart 175"/>
          <p:cNvGraphicFramePr/>
          <p:nvPr>
            <p:extLst>
              <p:ext uri="{D42A27DB-BD31-4B8C-83A1-F6EECF244321}">
                <p14:modId xmlns:p14="http://schemas.microsoft.com/office/powerpoint/2010/main" val="2299323821"/>
              </p:ext>
            </p:extLst>
          </p:nvPr>
        </p:nvGraphicFramePr>
        <p:xfrm>
          <a:off x="4385624" y="5430715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graphicFrame>
        <p:nvGraphicFramePr>
          <p:cNvPr id="183" name="Chart 182"/>
          <p:cNvGraphicFramePr/>
          <p:nvPr>
            <p:extLst>
              <p:ext uri="{D42A27DB-BD31-4B8C-83A1-F6EECF244321}">
                <p14:modId xmlns:p14="http://schemas.microsoft.com/office/powerpoint/2010/main" val="644122582"/>
              </p:ext>
            </p:extLst>
          </p:nvPr>
        </p:nvGraphicFramePr>
        <p:xfrm>
          <a:off x="5176889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grpSp>
        <p:nvGrpSpPr>
          <p:cNvPr id="129" name="Group 128"/>
          <p:cNvGrpSpPr/>
          <p:nvPr/>
        </p:nvGrpSpPr>
        <p:grpSpPr>
          <a:xfrm>
            <a:off x="763024" y="2057400"/>
            <a:ext cx="7062665" cy="604162"/>
            <a:chOff x="763024" y="2057400"/>
            <a:chExt cx="7062665" cy="604162"/>
          </a:xfrm>
        </p:grpSpPr>
        <p:graphicFrame>
          <p:nvGraphicFramePr>
            <p:cNvPr id="130" name="Chart 129"/>
            <p:cNvGraphicFramePr/>
            <p:nvPr>
              <p:extLst>
                <p:ext uri="{D42A27DB-BD31-4B8C-83A1-F6EECF244321}">
                  <p14:modId xmlns:p14="http://schemas.microsoft.com/office/powerpoint/2010/main" val="1970370575"/>
                </p:ext>
              </p:extLst>
            </p:nvPr>
          </p:nvGraphicFramePr>
          <p:xfrm>
            <a:off x="6376408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7"/>
            </a:graphicData>
          </a:graphic>
        </p:graphicFrame>
        <p:graphicFrame>
          <p:nvGraphicFramePr>
            <p:cNvPr id="131" name="Chart 130"/>
            <p:cNvGraphicFramePr/>
            <p:nvPr>
              <p:extLst>
                <p:ext uri="{D42A27DB-BD31-4B8C-83A1-F6EECF244321}">
                  <p14:modId xmlns:p14="http://schemas.microsoft.com/office/powerpoint/2010/main" val="3686787305"/>
                </p:ext>
              </p:extLst>
            </p:nvPr>
          </p:nvGraphicFramePr>
          <p:xfrm>
            <a:off x="3581400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8"/>
            </a:graphicData>
          </a:graphic>
        </p:graphicFrame>
        <p:graphicFrame>
          <p:nvGraphicFramePr>
            <p:cNvPr id="141" name="Chart 140"/>
            <p:cNvGraphicFramePr/>
            <p:nvPr>
              <p:extLst>
                <p:ext uri="{D42A27DB-BD31-4B8C-83A1-F6EECF244321}">
                  <p14:modId xmlns:p14="http://schemas.microsoft.com/office/powerpoint/2010/main" val="2334910042"/>
                </p:ext>
              </p:extLst>
            </p:nvPr>
          </p:nvGraphicFramePr>
          <p:xfrm>
            <a:off x="7179405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9"/>
            </a:graphicData>
          </a:graphic>
        </p:graphicFrame>
        <p:graphicFrame>
          <p:nvGraphicFramePr>
            <p:cNvPr id="142" name="Chart 141"/>
            <p:cNvGraphicFramePr/>
            <p:nvPr>
              <p:extLst>
                <p:ext uri="{D42A27DB-BD31-4B8C-83A1-F6EECF244321}">
                  <p14:modId xmlns:p14="http://schemas.microsoft.com/office/powerpoint/2010/main" val="605341795"/>
                </p:ext>
              </p:extLst>
            </p:nvPr>
          </p:nvGraphicFramePr>
          <p:xfrm>
            <a:off x="6787866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0"/>
            </a:graphicData>
          </a:graphic>
        </p:graphicFrame>
        <p:graphicFrame>
          <p:nvGraphicFramePr>
            <p:cNvPr id="143" name="Chart 142"/>
            <p:cNvGraphicFramePr/>
            <p:nvPr>
              <p:extLst>
                <p:ext uri="{D42A27DB-BD31-4B8C-83A1-F6EECF244321}">
                  <p14:modId xmlns:p14="http://schemas.microsoft.com/office/powerpoint/2010/main" val="2702772390"/>
                </p:ext>
              </p:extLst>
            </p:nvPr>
          </p:nvGraphicFramePr>
          <p:xfrm>
            <a:off x="597656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1"/>
            </a:graphicData>
          </a:graphic>
        </p:graphicFrame>
        <p:graphicFrame>
          <p:nvGraphicFramePr>
            <p:cNvPr id="144" name="Chart 143"/>
            <p:cNvGraphicFramePr/>
            <p:nvPr>
              <p:extLst>
                <p:ext uri="{D42A27DB-BD31-4B8C-83A1-F6EECF244321}">
                  <p14:modId xmlns:p14="http://schemas.microsoft.com/office/powerpoint/2010/main" val="4208120339"/>
                </p:ext>
              </p:extLst>
            </p:nvPr>
          </p:nvGraphicFramePr>
          <p:xfrm>
            <a:off x="557672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2"/>
            </a:graphicData>
          </a:graphic>
        </p:graphicFrame>
        <p:graphicFrame>
          <p:nvGraphicFramePr>
            <p:cNvPr id="146" name="Chart 145"/>
            <p:cNvGraphicFramePr/>
            <p:nvPr>
              <p:extLst>
                <p:ext uri="{D42A27DB-BD31-4B8C-83A1-F6EECF244321}">
                  <p14:modId xmlns:p14="http://schemas.microsoft.com/office/powerpoint/2010/main" val="4069410767"/>
                </p:ext>
              </p:extLst>
            </p:nvPr>
          </p:nvGraphicFramePr>
          <p:xfrm>
            <a:off x="4778016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3"/>
            </a:graphicData>
          </a:graphic>
        </p:graphicFrame>
        <p:graphicFrame>
          <p:nvGraphicFramePr>
            <p:cNvPr id="147" name="Chart 146"/>
            <p:cNvGraphicFramePr/>
            <p:nvPr>
              <p:extLst>
                <p:ext uri="{D42A27DB-BD31-4B8C-83A1-F6EECF244321}">
                  <p14:modId xmlns:p14="http://schemas.microsoft.com/office/powerpoint/2010/main" val="2323341047"/>
                </p:ext>
              </p:extLst>
            </p:nvPr>
          </p:nvGraphicFramePr>
          <p:xfrm>
            <a:off x="4379144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4"/>
            </a:graphicData>
          </a:graphic>
        </p:graphicFrame>
        <p:graphicFrame>
          <p:nvGraphicFramePr>
            <p:cNvPr id="194" name="Chart 193"/>
            <p:cNvGraphicFramePr/>
            <p:nvPr>
              <p:extLst>
                <p:ext uri="{D42A27DB-BD31-4B8C-83A1-F6EECF244321}">
                  <p14:modId xmlns:p14="http://schemas.microsoft.com/office/powerpoint/2010/main" val="1920354329"/>
                </p:ext>
              </p:extLst>
            </p:nvPr>
          </p:nvGraphicFramePr>
          <p:xfrm>
            <a:off x="3980272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5"/>
            </a:graphicData>
          </a:graphic>
        </p:graphicFrame>
        <p:graphicFrame>
          <p:nvGraphicFramePr>
            <p:cNvPr id="195" name="Chart 194"/>
            <p:cNvGraphicFramePr/>
            <p:nvPr>
              <p:extLst>
                <p:ext uri="{D42A27DB-BD31-4B8C-83A1-F6EECF244321}">
                  <p14:modId xmlns:p14="http://schemas.microsoft.com/office/powerpoint/2010/main" val="1551087034"/>
                </p:ext>
              </p:extLst>
            </p:nvPr>
          </p:nvGraphicFramePr>
          <p:xfrm>
            <a:off x="315245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6"/>
            </a:graphicData>
          </a:graphic>
        </p:graphicFrame>
        <p:graphicFrame>
          <p:nvGraphicFramePr>
            <p:cNvPr id="196" name="Chart 195"/>
            <p:cNvGraphicFramePr/>
            <p:nvPr>
              <p:extLst>
                <p:ext uri="{D42A27DB-BD31-4B8C-83A1-F6EECF244321}">
                  <p14:modId xmlns:p14="http://schemas.microsoft.com/office/powerpoint/2010/main" val="2500429976"/>
                </p:ext>
              </p:extLst>
            </p:nvPr>
          </p:nvGraphicFramePr>
          <p:xfrm>
            <a:off x="275421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7"/>
            </a:graphicData>
          </a:graphic>
        </p:graphicFrame>
        <p:graphicFrame>
          <p:nvGraphicFramePr>
            <p:cNvPr id="197" name="Chart 196"/>
            <p:cNvGraphicFramePr/>
            <p:nvPr>
              <p:extLst>
                <p:ext uri="{D42A27DB-BD31-4B8C-83A1-F6EECF244321}">
                  <p14:modId xmlns:p14="http://schemas.microsoft.com/office/powerpoint/2010/main" val="3238633354"/>
                </p:ext>
              </p:extLst>
            </p:nvPr>
          </p:nvGraphicFramePr>
          <p:xfrm>
            <a:off x="2355980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8"/>
            </a:graphicData>
          </a:graphic>
        </p:graphicFrame>
        <p:graphicFrame>
          <p:nvGraphicFramePr>
            <p:cNvPr id="198" name="Chart 197"/>
            <p:cNvGraphicFramePr/>
            <p:nvPr>
              <p:extLst>
                <p:ext uri="{D42A27DB-BD31-4B8C-83A1-F6EECF244321}">
                  <p14:modId xmlns:p14="http://schemas.microsoft.com/office/powerpoint/2010/main" val="772158360"/>
                </p:ext>
              </p:extLst>
            </p:nvPr>
          </p:nvGraphicFramePr>
          <p:xfrm>
            <a:off x="1957741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9"/>
            </a:graphicData>
          </a:graphic>
        </p:graphicFrame>
        <p:graphicFrame>
          <p:nvGraphicFramePr>
            <p:cNvPr id="199" name="Chart 198"/>
            <p:cNvGraphicFramePr/>
            <p:nvPr>
              <p:extLst>
                <p:ext uri="{D42A27DB-BD31-4B8C-83A1-F6EECF244321}">
                  <p14:modId xmlns:p14="http://schemas.microsoft.com/office/powerpoint/2010/main" val="1524177999"/>
                </p:ext>
              </p:extLst>
            </p:nvPr>
          </p:nvGraphicFramePr>
          <p:xfrm>
            <a:off x="1559502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0"/>
            </a:graphicData>
          </a:graphic>
        </p:graphicFrame>
        <p:graphicFrame>
          <p:nvGraphicFramePr>
            <p:cNvPr id="200" name="Chart 199"/>
            <p:cNvGraphicFramePr/>
            <p:nvPr>
              <p:extLst>
                <p:ext uri="{D42A27DB-BD31-4B8C-83A1-F6EECF244321}">
                  <p14:modId xmlns:p14="http://schemas.microsoft.com/office/powerpoint/2010/main" val="798848957"/>
                </p:ext>
              </p:extLst>
            </p:nvPr>
          </p:nvGraphicFramePr>
          <p:xfrm>
            <a:off x="1161263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1"/>
            </a:graphicData>
          </a:graphic>
        </p:graphicFrame>
        <p:graphicFrame>
          <p:nvGraphicFramePr>
            <p:cNvPr id="201" name="Chart 200"/>
            <p:cNvGraphicFramePr/>
            <p:nvPr>
              <p:extLst>
                <p:ext uri="{D42A27DB-BD31-4B8C-83A1-F6EECF244321}">
                  <p14:modId xmlns:p14="http://schemas.microsoft.com/office/powerpoint/2010/main" val="449855594"/>
                </p:ext>
              </p:extLst>
            </p:nvPr>
          </p:nvGraphicFramePr>
          <p:xfrm>
            <a:off x="763024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2"/>
            </a:graphicData>
          </a:graphic>
        </p:graphicFrame>
      </p:grpSp>
      <p:sp>
        <p:nvSpPr>
          <p:cNvPr id="202" name="TextBox 201"/>
          <p:cNvSpPr txBox="1"/>
          <p:nvPr/>
        </p:nvSpPr>
        <p:spPr>
          <a:xfrm>
            <a:off x="3724900" y="178088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E</a:t>
            </a:r>
            <a:r>
              <a:rPr lang="en-US" baseline="-25000" dirty="0" smtClean="0">
                <a:solidFill>
                  <a:srgbClr val="FF6699"/>
                </a:solidFill>
              </a:rPr>
              <a:t>3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3322500" y="178088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E</a:t>
            </a:r>
            <a:r>
              <a:rPr lang="en-US" baseline="-25000" dirty="0" smtClean="0">
                <a:solidFill>
                  <a:srgbClr val="FF6699"/>
                </a:solidFill>
              </a:rPr>
              <a:t>4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920100" y="178088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E</a:t>
            </a:r>
            <a:r>
              <a:rPr lang="en-US" baseline="-25000" dirty="0" smtClean="0">
                <a:solidFill>
                  <a:srgbClr val="FF6699"/>
                </a:solidFill>
              </a:rPr>
              <a:t>5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517700" y="178088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E</a:t>
            </a:r>
            <a:r>
              <a:rPr lang="en-US" baseline="-25000" dirty="0" smtClean="0">
                <a:solidFill>
                  <a:srgbClr val="FF6699"/>
                </a:solidFill>
              </a:rPr>
              <a:t>6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115300" y="178088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E</a:t>
            </a:r>
            <a:r>
              <a:rPr lang="en-US" baseline="-25000" dirty="0" smtClean="0">
                <a:solidFill>
                  <a:srgbClr val="FF6699"/>
                </a:solidFill>
              </a:rPr>
              <a:t>7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1712900" y="178088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E</a:t>
            </a:r>
            <a:r>
              <a:rPr lang="en-US" baseline="-25000" dirty="0" smtClean="0">
                <a:solidFill>
                  <a:srgbClr val="FF6699"/>
                </a:solidFill>
              </a:rPr>
              <a:t>8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1310500" y="178088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E</a:t>
            </a:r>
            <a:r>
              <a:rPr lang="en-US" baseline="-25000" dirty="0" smtClean="0">
                <a:solidFill>
                  <a:srgbClr val="FF6699"/>
                </a:solidFill>
              </a:rPr>
              <a:t>9</a:t>
            </a:r>
            <a:endParaRPr lang="en-US" baseline="-25000" dirty="0">
              <a:solidFill>
                <a:srgbClr val="FF6699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93620" y="178088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F</a:t>
            </a:r>
            <a:r>
              <a:rPr lang="en-US" baseline="-25000" dirty="0" smtClean="0">
                <a:solidFill>
                  <a:srgbClr val="FF6699"/>
                </a:solidFill>
              </a:rPr>
              <a:t>1</a:t>
            </a:r>
            <a:endParaRPr lang="en-US" baseline="-25000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1985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repeatCount="400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30"/>
                            </p:stCondLst>
                            <p:childTnLst>
                              <p:par>
                                <p:cTn id="63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4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3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7165E-6 L -0.10174 0.0007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4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4 0.0007 L -0.20139 0.0007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4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39 0.0007 L -0.53889 0.00023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1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4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"/>
                            </p:stCondLst>
                            <p:childTnLst>
                              <p:par>
                                <p:cTn id="128" presetID="42" presetClass="path" presetSubtype="0" repeatCount="4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0729 0.09143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56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0711 0.09143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8" grpId="0" animBg="1"/>
      <p:bldP spid="149" grpId="0" animBg="1"/>
      <p:bldP spid="150" grpId="0" animBg="1"/>
      <p:bldP spid="151" grpId="0" animBg="1"/>
      <p:bldGraphic spid="154" grpId="0">
        <p:bldAsOne/>
      </p:bldGraphic>
      <p:bldGraphic spid="155" grpId="0">
        <p:bldAsOne/>
      </p:bldGraphic>
      <p:bldGraphic spid="156" grpId="0">
        <p:bldAsOne/>
      </p:bldGraphic>
      <p:bldGraphic spid="157" grpId="0">
        <p:bldAsOne/>
      </p:bldGraphic>
      <p:bldGraphic spid="158" grpId="0">
        <p:bldAsOne/>
      </p:bldGraphic>
      <p:bldP spid="159" grpId="0"/>
      <p:bldP spid="168" grpId="0" animBg="1"/>
      <p:bldP spid="2" grpId="0"/>
      <p:bldP spid="115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74" grpId="0"/>
      <p:bldP spid="174" grpId="1"/>
      <p:bldP spid="174" grpId="2"/>
      <p:bldP spid="174" grpId="3"/>
      <p:bldGraphic spid="175" grpId="0">
        <p:bldAsOne/>
      </p:bldGraphic>
      <p:bldGraphic spid="175" grpId="1">
        <p:bldAsOne/>
      </p:bldGraphic>
      <p:bldGraphic spid="176" grpId="0">
        <p:bldAsOne/>
      </p:bldGraphic>
      <p:bldGraphic spid="176" grpId="1">
        <p:bldAsOne/>
      </p:bldGraphic>
      <p:bldP spid="202" grpId="0"/>
      <p:bldP spid="203" grpId="0"/>
      <p:bldP spid="204" grpId="0"/>
      <p:bldP spid="205" grpId="0"/>
      <p:bldP spid="210" grpId="0"/>
      <p:bldP spid="211" grpId="0"/>
      <p:bldP spid="212" grpId="0"/>
      <p:bldP spid="1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422565" y="1560731"/>
            <a:ext cx="7125455" cy="471886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5800" y="5910264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5" name="Straight Connector 144"/>
          <p:cNvCxnSpPr/>
          <p:nvPr/>
        </p:nvCxnSpPr>
        <p:spPr>
          <a:xfrm>
            <a:off x="7555593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893620" y="1780888"/>
            <a:ext cx="6773413" cy="369332"/>
            <a:chOff x="893620" y="1780888"/>
            <a:chExt cx="6773413" cy="369332"/>
          </a:xfrm>
        </p:grpSpPr>
        <p:sp>
          <p:nvSpPr>
            <p:cNvPr id="272" name="TextBox 271"/>
            <p:cNvSpPr txBox="1"/>
            <p:nvPr/>
          </p:nvSpPr>
          <p:spPr>
            <a:xfrm>
              <a:off x="7342905" y="1780888"/>
              <a:ext cx="324128" cy="369332"/>
            </a:xfrm>
            <a:prstGeom prst="rect">
              <a:avLst/>
            </a:prstGeom>
            <a:noFill/>
            <a:effectLst>
              <a:outerShdw blurRad="889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6699"/>
                  </a:solidFill>
                </a:rPr>
                <a:t>A</a:t>
              </a:r>
              <a:endParaRPr lang="en-US" b="1" dirty="0">
                <a:solidFill>
                  <a:srgbClr val="FF6699"/>
                </a:solidFill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957670" y="178088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B</a:t>
              </a:r>
              <a:endParaRPr lang="en-US" dirty="0">
                <a:solidFill>
                  <a:srgbClr val="FF6699"/>
                </a:solidFill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6140944" y="1780888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C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2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6549307" y="1780888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C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1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5742659" y="1780888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D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1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5330519" y="1780888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D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2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4918379" y="1780888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D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3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4536695" y="178088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E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1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4127301" y="178088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E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2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3724900" y="178088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E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3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3322500" y="178088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E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4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2920100" y="178088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E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5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2517700" y="178088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E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6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2115300" y="178088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E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7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1712900" y="178088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E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8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1310500" y="178088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E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9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893620" y="178088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99"/>
                  </a:solidFill>
                </a:rPr>
                <a:t>F</a:t>
              </a:r>
              <a:r>
                <a:rPr lang="en-US" baseline="-25000" dirty="0" smtClean="0">
                  <a:solidFill>
                    <a:srgbClr val="FF6699"/>
                  </a:solidFill>
                </a:rPr>
                <a:t>1</a:t>
              </a:r>
              <a:endParaRPr lang="en-US" baseline="-25000" dirty="0">
                <a:solidFill>
                  <a:srgbClr val="FF6699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flipH="1">
            <a:off x="2381656" y="2871468"/>
            <a:ext cx="5172852" cy="2150614"/>
            <a:chOff x="5666719" y="3020600"/>
            <a:chExt cx="4742806" cy="2150614"/>
          </a:xfrm>
        </p:grpSpPr>
        <p:sp>
          <p:nvSpPr>
            <p:cNvPr id="85" name="Right Arrow 84"/>
            <p:cNvSpPr/>
            <p:nvPr/>
          </p:nvSpPr>
          <p:spPr>
            <a:xfrm>
              <a:off x="5671604" y="4819968"/>
              <a:ext cx="436395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5671604" y="4096674"/>
              <a:ext cx="1464674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5671604" y="3742077"/>
              <a:ext cx="92910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5671604" y="3385230"/>
              <a:ext cx="522279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Arrow 88"/>
            <p:cNvSpPr/>
            <p:nvPr/>
          </p:nvSpPr>
          <p:spPr>
            <a:xfrm>
              <a:off x="5671604" y="4461059"/>
              <a:ext cx="248431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5671604" y="3023824"/>
              <a:ext cx="156651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66719" y="3020600"/>
              <a:ext cx="4742806" cy="2021521"/>
            </a:xfrm>
            <a:custGeom>
              <a:avLst/>
              <a:gdLst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493" h="2021521">
                  <a:moveTo>
                    <a:pt x="0" y="0"/>
                  </a:moveTo>
                  <a:cubicBezTo>
                    <a:pt x="25286" y="46472"/>
                    <a:pt x="48522" y="90210"/>
                    <a:pt x="98411" y="180420"/>
                  </a:cubicBezTo>
                  <a:cubicBezTo>
                    <a:pt x="148300" y="270630"/>
                    <a:pt x="228942" y="420979"/>
                    <a:pt x="299333" y="541259"/>
                  </a:cubicBezTo>
                  <a:cubicBezTo>
                    <a:pt x="369724" y="661539"/>
                    <a:pt x="431914" y="783869"/>
                    <a:pt x="520757" y="902099"/>
                  </a:cubicBezTo>
                  <a:cubicBezTo>
                    <a:pt x="609600" y="1020329"/>
                    <a:pt x="685458" y="1106438"/>
                    <a:pt x="832391" y="1250637"/>
                  </a:cubicBezTo>
                  <a:cubicBezTo>
                    <a:pt x="979324" y="1394836"/>
                    <a:pt x="1218517" y="1541769"/>
                    <a:pt x="1402354" y="1644280"/>
                  </a:cubicBezTo>
                  <a:cubicBezTo>
                    <a:pt x="1586191" y="1746791"/>
                    <a:pt x="1759093" y="1807614"/>
                    <a:pt x="1935412" y="1865704"/>
                  </a:cubicBezTo>
                  <a:cubicBezTo>
                    <a:pt x="2111731" y="1923794"/>
                    <a:pt x="2337256" y="1966849"/>
                    <a:pt x="2460269" y="1992818"/>
                  </a:cubicBezTo>
                  <a:cubicBezTo>
                    <a:pt x="2583282" y="2018787"/>
                    <a:pt x="2628387" y="2020154"/>
                    <a:pt x="2673493" y="2021521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1744228451"/>
              </p:ext>
            </p:extLst>
          </p:nvPr>
        </p:nvGraphicFramePr>
        <p:xfrm>
          <a:off x="3962826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2766165842"/>
              </p:ext>
            </p:extLst>
          </p:nvPr>
        </p:nvGraphicFramePr>
        <p:xfrm>
          <a:off x="4364277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606158408"/>
              </p:ext>
            </p:extLst>
          </p:nvPr>
        </p:nvGraphicFramePr>
        <p:xfrm>
          <a:off x="476572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val="1619453686"/>
              </p:ext>
            </p:extLst>
          </p:nvPr>
        </p:nvGraphicFramePr>
        <p:xfrm>
          <a:off x="556863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926337957"/>
              </p:ext>
            </p:extLst>
          </p:nvPr>
        </p:nvGraphicFramePr>
        <p:xfrm>
          <a:off x="597008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3357896865"/>
              </p:ext>
            </p:extLst>
          </p:nvPr>
        </p:nvGraphicFramePr>
        <p:xfrm>
          <a:off x="115266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2565644730"/>
              </p:ext>
            </p:extLst>
          </p:nvPr>
        </p:nvGraphicFramePr>
        <p:xfrm>
          <a:off x="75121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160696683"/>
              </p:ext>
            </p:extLst>
          </p:nvPr>
        </p:nvGraphicFramePr>
        <p:xfrm>
          <a:off x="195557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1088785458"/>
              </p:ext>
            </p:extLst>
          </p:nvPr>
        </p:nvGraphicFramePr>
        <p:xfrm>
          <a:off x="235702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3767870949"/>
              </p:ext>
            </p:extLst>
          </p:nvPr>
        </p:nvGraphicFramePr>
        <p:xfrm>
          <a:off x="275847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3436551605"/>
              </p:ext>
            </p:extLst>
          </p:nvPr>
        </p:nvGraphicFramePr>
        <p:xfrm>
          <a:off x="315992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1862850624"/>
              </p:ext>
            </p:extLst>
          </p:nvPr>
        </p:nvGraphicFramePr>
        <p:xfrm>
          <a:off x="677298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3624598360"/>
              </p:ext>
            </p:extLst>
          </p:nvPr>
        </p:nvGraphicFramePr>
        <p:xfrm>
          <a:off x="717443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8" name="Chart 107"/>
          <p:cNvGraphicFramePr/>
          <p:nvPr>
            <p:extLst>
              <p:ext uri="{D42A27DB-BD31-4B8C-83A1-F6EECF244321}">
                <p14:modId xmlns:p14="http://schemas.microsoft.com/office/powerpoint/2010/main" val="2798497738"/>
              </p:ext>
            </p:extLst>
          </p:nvPr>
        </p:nvGraphicFramePr>
        <p:xfrm>
          <a:off x="757589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9" name="Chart 108"/>
          <p:cNvGraphicFramePr/>
          <p:nvPr>
            <p:extLst>
              <p:ext uri="{D42A27DB-BD31-4B8C-83A1-F6EECF244321}">
                <p14:modId xmlns:p14="http://schemas.microsoft.com/office/powerpoint/2010/main" val="1473494404"/>
              </p:ext>
            </p:extLst>
          </p:nvPr>
        </p:nvGraphicFramePr>
        <p:xfrm>
          <a:off x="155412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2528092542"/>
              </p:ext>
            </p:extLst>
          </p:nvPr>
        </p:nvGraphicFramePr>
        <p:xfrm>
          <a:off x="516717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1499693424"/>
              </p:ext>
            </p:extLst>
          </p:nvPr>
        </p:nvGraphicFramePr>
        <p:xfrm>
          <a:off x="3561375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val="2692443690"/>
              </p:ext>
            </p:extLst>
          </p:nvPr>
        </p:nvGraphicFramePr>
        <p:xfrm>
          <a:off x="637153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7" name="Left Brace 6"/>
          <p:cNvSpPr/>
          <p:nvPr/>
        </p:nvSpPr>
        <p:spPr>
          <a:xfrm>
            <a:off x="533400" y="2133600"/>
            <a:ext cx="318655" cy="3054742"/>
          </a:xfrm>
          <a:prstGeom prst="leftBrace">
            <a:avLst>
              <a:gd name="adj1" fmla="val 34867"/>
              <a:gd name="adj2" fmla="val 49095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Left Brace 168"/>
          <p:cNvSpPr/>
          <p:nvPr/>
        </p:nvSpPr>
        <p:spPr>
          <a:xfrm>
            <a:off x="533400" y="5334000"/>
            <a:ext cx="318655" cy="576264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38912" y="5149333"/>
            <a:ext cx="14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Transcription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 rot="16200000">
            <a:off x="-94229" y="3319756"/>
            <a:ext cx="91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Survival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083" y="1371600"/>
            <a:ext cx="369332" cy="3032119"/>
            <a:chOff x="179083" y="1371600"/>
            <a:chExt cx="369332" cy="3032119"/>
          </a:xfrm>
        </p:grpSpPr>
        <p:sp>
          <p:nvSpPr>
            <p:cNvPr id="171" name="TextBox 170"/>
            <p:cNvSpPr txBox="1"/>
            <p:nvPr/>
          </p:nvSpPr>
          <p:spPr>
            <a:xfrm rot="16200000">
              <a:off x="-127828" y="1678511"/>
              <a:ext cx="98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Counted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11303" y="406660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X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 rot="16200000">
              <a:off x="211303" y="24060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=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73" name="Left Brace 172"/>
          <p:cNvSpPr/>
          <p:nvPr/>
        </p:nvSpPr>
        <p:spPr>
          <a:xfrm>
            <a:off x="533400" y="1524000"/>
            <a:ext cx="318655" cy="381000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699722" y="5285738"/>
            <a:ext cx="738039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Left Brace 139"/>
          <p:cNvSpPr/>
          <p:nvPr/>
        </p:nvSpPr>
        <p:spPr>
          <a:xfrm rot="16200000" flipH="1">
            <a:off x="7372084" y="1139324"/>
            <a:ext cx="249122" cy="270850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Left Brace 147"/>
          <p:cNvSpPr/>
          <p:nvPr/>
        </p:nvSpPr>
        <p:spPr>
          <a:xfrm rot="16200000" flipH="1">
            <a:off x="6970338" y="1123858"/>
            <a:ext cx="249122" cy="301782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Left Brace 148"/>
          <p:cNvSpPr/>
          <p:nvPr/>
        </p:nvSpPr>
        <p:spPr>
          <a:xfrm rot="16200000" flipH="1">
            <a:off x="6354703" y="927699"/>
            <a:ext cx="249122" cy="694100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Left Brace 149"/>
          <p:cNvSpPr/>
          <p:nvPr/>
        </p:nvSpPr>
        <p:spPr>
          <a:xfrm rot="16200000" flipH="1">
            <a:off x="5361840" y="722487"/>
            <a:ext cx="249122" cy="1104523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4" name="Chart 153"/>
          <p:cNvGraphicFramePr/>
          <p:nvPr>
            <p:extLst>
              <p:ext uri="{D42A27DB-BD31-4B8C-83A1-F6EECF244321}">
                <p14:modId xmlns:p14="http://schemas.microsoft.com/office/powerpoint/2010/main" val="3000808824"/>
              </p:ext>
            </p:extLst>
          </p:nvPr>
        </p:nvGraphicFramePr>
        <p:xfrm>
          <a:off x="7172167" y="624336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55" name="Chart 154"/>
          <p:cNvGraphicFramePr/>
          <p:nvPr>
            <p:extLst>
              <p:ext uri="{D42A27DB-BD31-4B8C-83A1-F6EECF244321}">
                <p14:modId xmlns:p14="http://schemas.microsoft.com/office/powerpoint/2010/main" val="2367849166"/>
              </p:ext>
            </p:extLst>
          </p:nvPr>
        </p:nvGraphicFramePr>
        <p:xfrm>
          <a:off x="6756501" y="624336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56" name="Chart 155"/>
          <p:cNvGraphicFramePr/>
          <p:nvPr>
            <p:extLst>
              <p:ext uri="{D42A27DB-BD31-4B8C-83A1-F6EECF244321}">
                <p14:modId xmlns:p14="http://schemas.microsoft.com/office/powerpoint/2010/main" val="1737794152"/>
              </p:ext>
            </p:extLst>
          </p:nvPr>
        </p:nvGraphicFramePr>
        <p:xfrm>
          <a:off x="6156777" y="624336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57" name="Chart 156"/>
          <p:cNvGraphicFramePr/>
          <p:nvPr>
            <p:extLst>
              <p:ext uri="{D42A27DB-BD31-4B8C-83A1-F6EECF244321}">
                <p14:modId xmlns:p14="http://schemas.microsoft.com/office/powerpoint/2010/main" val="3153059667"/>
              </p:ext>
            </p:extLst>
          </p:nvPr>
        </p:nvGraphicFramePr>
        <p:xfrm>
          <a:off x="5163259" y="624336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158" name="Chart 157"/>
          <p:cNvGraphicFramePr/>
          <p:nvPr>
            <p:extLst>
              <p:ext uri="{D42A27DB-BD31-4B8C-83A1-F6EECF244321}">
                <p14:modId xmlns:p14="http://schemas.microsoft.com/office/powerpoint/2010/main" val="694662769"/>
              </p:ext>
            </p:extLst>
          </p:nvPr>
        </p:nvGraphicFramePr>
        <p:xfrm>
          <a:off x="3291840" y="624336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159" name="TextBox 158"/>
          <p:cNvSpPr txBox="1"/>
          <p:nvPr/>
        </p:nvSpPr>
        <p:spPr>
          <a:xfrm>
            <a:off x="219463" y="7412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≈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2400" y="2200870"/>
            <a:ext cx="1274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Yellow icing</a:t>
            </a:r>
          </a:p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on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cake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5698755" y="4897493"/>
            <a:ext cx="368860" cy="489928"/>
            <a:chOff x="7303011" y="4928347"/>
            <a:chExt cx="368860" cy="466598"/>
          </a:xfrm>
        </p:grpSpPr>
        <p:sp>
          <p:nvSpPr>
            <p:cNvPr id="177" name="Freeform 176"/>
            <p:cNvSpPr/>
            <p:nvPr/>
          </p:nvSpPr>
          <p:spPr>
            <a:xfrm>
              <a:off x="7303011" y="4928347"/>
              <a:ext cx="368860" cy="466598"/>
            </a:xfrm>
            <a:custGeom>
              <a:avLst/>
              <a:gdLst>
                <a:gd name="connsiteX0" fmla="*/ 113042 w 368860"/>
                <a:gd name="connsiteY0" fmla="*/ 40341 h 466598"/>
                <a:gd name="connsiteX1" fmla="*/ 146660 w 368860"/>
                <a:gd name="connsiteY1" fmla="*/ 107577 h 466598"/>
                <a:gd name="connsiteX2" fmla="*/ 106318 w 368860"/>
                <a:gd name="connsiteY2" fmla="*/ 168088 h 466598"/>
                <a:gd name="connsiteX3" fmla="*/ 12189 w 368860"/>
                <a:gd name="connsiteY3" fmla="*/ 322729 h 466598"/>
                <a:gd name="connsiteX4" fmla="*/ 12189 w 368860"/>
                <a:gd name="connsiteY4" fmla="*/ 463924 h 466598"/>
                <a:gd name="connsiteX5" fmla="*/ 113042 w 368860"/>
                <a:gd name="connsiteY5" fmla="*/ 416859 h 466598"/>
                <a:gd name="connsiteX6" fmla="*/ 173554 w 368860"/>
                <a:gd name="connsiteY6" fmla="*/ 437029 h 466598"/>
                <a:gd name="connsiteX7" fmla="*/ 234065 w 368860"/>
                <a:gd name="connsiteY7" fmla="*/ 389965 h 466598"/>
                <a:gd name="connsiteX8" fmla="*/ 314748 w 368860"/>
                <a:gd name="connsiteY8" fmla="*/ 416859 h 466598"/>
                <a:gd name="connsiteX9" fmla="*/ 368536 w 368860"/>
                <a:gd name="connsiteY9" fmla="*/ 316006 h 466598"/>
                <a:gd name="connsiteX10" fmla="*/ 334918 w 368860"/>
                <a:gd name="connsiteY10" fmla="*/ 215153 h 466598"/>
                <a:gd name="connsiteX11" fmla="*/ 287854 w 368860"/>
                <a:gd name="connsiteY11" fmla="*/ 154641 h 466598"/>
                <a:gd name="connsiteX12" fmla="*/ 227342 w 368860"/>
                <a:gd name="connsiteY12" fmla="*/ 0 h 46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860" h="466598">
                  <a:moveTo>
                    <a:pt x="113042" y="40341"/>
                  </a:moveTo>
                  <a:cubicBezTo>
                    <a:pt x="130411" y="63313"/>
                    <a:pt x="147781" y="86286"/>
                    <a:pt x="146660" y="107577"/>
                  </a:cubicBezTo>
                  <a:cubicBezTo>
                    <a:pt x="145539" y="128868"/>
                    <a:pt x="128730" y="132229"/>
                    <a:pt x="106318" y="168088"/>
                  </a:cubicBezTo>
                  <a:cubicBezTo>
                    <a:pt x="83906" y="203947"/>
                    <a:pt x="27877" y="273423"/>
                    <a:pt x="12189" y="322729"/>
                  </a:cubicBezTo>
                  <a:cubicBezTo>
                    <a:pt x="-3499" y="372035"/>
                    <a:pt x="-4620" y="448236"/>
                    <a:pt x="12189" y="463924"/>
                  </a:cubicBezTo>
                  <a:cubicBezTo>
                    <a:pt x="28998" y="479612"/>
                    <a:pt x="86148" y="421341"/>
                    <a:pt x="113042" y="416859"/>
                  </a:cubicBezTo>
                  <a:cubicBezTo>
                    <a:pt x="139936" y="412377"/>
                    <a:pt x="153384" y="441511"/>
                    <a:pt x="173554" y="437029"/>
                  </a:cubicBezTo>
                  <a:cubicBezTo>
                    <a:pt x="193725" y="432547"/>
                    <a:pt x="210533" y="393327"/>
                    <a:pt x="234065" y="389965"/>
                  </a:cubicBezTo>
                  <a:cubicBezTo>
                    <a:pt x="257597" y="386603"/>
                    <a:pt x="292336" y="429186"/>
                    <a:pt x="314748" y="416859"/>
                  </a:cubicBezTo>
                  <a:cubicBezTo>
                    <a:pt x="337160" y="404532"/>
                    <a:pt x="365174" y="349624"/>
                    <a:pt x="368536" y="316006"/>
                  </a:cubicBezTo>
                  <a:cubicBezTo>
                    <a:pt x="371898" y="282388"/>
                    <a:pt x="348365" y="242047"/>
                    <a:pt x="334918" y="215153"/>
                  </a:cubicBezTo>
                  <a:cubicBezTo>
                    <a:pt x="321471" y="188259"/>
                    <a:pt x="305783" y="190500"/>
                    <a:pt x="287854" y="154641"/>
                  </a:cubicBezTo>
                  <a:cubicBezTo>
                    <a:pt x="269925" y="118782"/>
                    <a:pt x="248633" y="59391"/>
                    <a:pt x="227342" y="0"/>
                  </a:cubicBezTo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415787" y="4928347"/>
              <a:ext cx="188578" cy="451186"/>
            </a:xfrm>
            <a:custGeom>
              <a:avLst/>
              <a:gdLst>
                <a:gd name="connsiteX0" fmla="*/ 74225 w 188578"/>
                <a:gd name="connsiteY0" fmla="*/ 67235 h 451186"/>
                <a:gd name="connsiteX1" fmla="*/ 60778 w 188578"/>
                <a:gd name="connsiteY1" fmla="*/ 168088 h 451186"/>
                <a:gd name="connsiteX2" fmla="*/ 20437 w 188578"/>
                <a:gd name="connsiteY2" fmla="*/ 248771 h 451186"/>
                <a:gd name="connsiteX3" fmla="*/ 266 w 188578"/>
                <a:gd name="connsiteY3" fmla="*/ 383241 h 451186"/>
                <a:gd name="connsiteX4" fmla="*/ 33884 w 188578"/>
                <a:gd name="connsiteY4" fmla="*/ 450477 h 451186"/>
                <a:gd name="connsiteX5" fmla="*/ 87672 w 188578"/>
                <a:gd name="connsiteY5" fmla="*/ 416859 h 451186"/>
                <a:gd name="connsiteX6" fmla="*/ 154907 w 188578"/>
                <a:gd name="connsiteY6" fmla="*/ 389965 h 451186"/>
                <a:gd name="connsiteX7" fmla="*/ 188525 w 188578"/>
                <a:gd name="connsiteY7" fmla="*/ 349624 h 451186"/>
                <a:gd name="connsiteX8" fmla="*/ 161631 w 188578"/>
                <a:gd name="connsiteY8" fmla="*/ 268941 h 451186"/>
                <a:gd name="connsiteX9" fmla="*/ 121289 w 188578"/>
                <a:gd name="connsiteY9" fmla="*/ 181535 h 451186"/>
                <a:gd name="connsiteX10" fmla="*/ 134737 w 188578"/>
                <a:gd name="connsiteY10" fmla="*/ 0 h 45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78" h="451186">
                  <a:moveTo>
                    <a:pt x="74225" y="67235"/>
                  </a:moveTo>
                  <a:cubicBezTo>
                    <a:pt x="71984" y="102533"/>
                    <a:pt x="69743" y="137832"/>
                    <a:pt x="60778" y="168088"/>
                  </a:cubicBezTo>
                  <a:cubicBezTo>
                    <a:pt x="51813" y="198344"/>
                    <a:pt x="30522" y="212912"/>
                    <a:pt x="20437" y="248771"/>
                  </a:cubicBezTo>
                  <a:cubicBezTo>
                    <a:pt x="10352" y="284630"/>
                    <a:pt x="-1975" y="349623"/>
                    <a:pt x="266" y="383241"/>
                  </a:cubicBezTo>
                  <a:cubicBezTo>
                    <a:pt x="2507" y="416859"/>
                    <a:pt x="19316" y="444874"/>
                    <a:pt x="33884" y="450477"/>
                  </a:cubicBezTo>
                  <a:cubicBezTo>
                    <a:pt x="48452" y="456080"/>
                    <a:pt x="67502" y="426944"/>
                    <a:pt x="87672" y="416859"/>
                  </a:cubicBezTo>
                  <a:cubicBezTo>
                    <a:pt x="107842" y="406774"/>
                    <a:pt x="138098" y="401171"/>
                    <a:pt x="154907" y="389965"/>
                  </a:cubicBezTo>
                  <a:cubicBezTo>
                    <a:pt x="171716" y="378759"/>
                    <a:pt x="187404" y="369794"/>
                    <a:pt x="188525" y="349624"/>
                  </a:cubicBezTo>
                  <a:cubicBezTo>
                    <a:pt x="189646" y="329454"/>
                    <a:pt x="172837" y="296956"/>
                    <a:pt x="161631" y="268941"/>
                  </a:cubicBezTo>
                  <a:cubicBezTo>
                    <a:pt x="150425" y="240926"/>
                    <a:pt x="125771" y="226359"/>
                    <a:pt x="121289" y="181535"/>
                  </a:cubicBezTo>
                  <a:cubicBezTo>
                    <a:pt x="116807" y="136712"/>
                    <a:pt x="135858" y="31376"/>
                    <a:pt x="134737" y="0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Rounded Rectangle 220"/>
          <p:cNvSpPr/>
          <p:nvPr/>
        </p:nvSpPr>
        <p:spPr>
          <a:xfrm>
            <a:off x="5724663" y="4118707"/>
            <a:ext cx="365760" cy="909006"/>
          </a:xfrm>
          <a:prstGeom prst="roundRect">
            <a:avLst>
              <a:gd name="adj" fmla="val 32488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Isosceles Triangle 1"/>
          <p:cNvSpPr/>
          <p:nvPr/>
        </p:nvSpPr>
        <p:spPr>
          <a:xfrm>
            <a:off x="5799638" y="3872113"/>
            <a:ext cx="223491" cy="294750"/>
          </a:xfrm>
          <a:custGeom>
            <a:avLst/>
            <a:gdLst/>
            <a:ahLst/>
            <a:cxnLst/>
            <a:rect l="l" t="t" r="r" b="b"/>
            <a:pathLst>
              <a:path w="939560" h="1180125">
                <a:moveTo>
                  <a:pt x="370696" y="0"/>
                </a:moveTo>
                <a:lnTo>
                  <a:pt x="469780" y="5446"/>
                </a:lnTo>
                <a:cubicBezTo>
                  <a:pt x="503498" y="5446"/>
                  <a:pt x="536625" y="4065"/>
                  <a:pt x="568864" y="0"/>
                </a:cubicBezTo>
                <a:lnTo>
                  <a:pt x="939560" y="1119953"/>
                </a:lnTo>
                <a:cubicBezTo>
                  <a:pt x="793607" y="1159235"/>
                  <a:pt x="635201" y="1180125"/>
                  <a:pt x="469780" y="1180125"/>
                </a:cubicBezTo>
                <a:cubicBezTo>
                  <a:pt x="304359" y="1180125"/>
                  <a:pt x="145952" y="1159235"/>
                  <a:pt x="0" y="1119953"/>
                </a:cubicBezTo>
                <a:close/>
              </a:path>
            </a:pathLst>
          </a:custGeom>
          <a:gradFill flip="none" rotWithShape="1">
            <a:gsLst>
              <a:gs pos="0">
                <a:srgbClr val="E1E1EB"/>
              </a:gs>
              <a:gs pos="55000">
                <a:srgbClr val="6C83A8"/>
              </a:gs>
              <a:gs pos="100000">
                <a:srgbClr val="E3E3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/>
          <p:cNvSpPr txBox="1"/>
          <p:nvPr/>
        </p:nvSpPr>
        <p:spPr>
          <a:xfrm>
            <a:off x="607277" y="741215"/>
            <a:ext cx="1311578" cy="369332"/>
          </a:xfrm>
          <a:prstGeom prst="rect">
            <a:avLst/>
          </a:prstGeom>
          <a:noFill/>
          <a:effectLst>
            <a:outerShdw blurRad="889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Copies of </a:t>
            </a:r>
            <a:r>
              <a:rPr lang="en-US" b="1" dirty="0" smtClean="0">
                <a:solidFill>
                  <a:srgbClr val="FF6699"/>
                </a:solidFill>
              </a:rPr>
              <a:t>A</a:t>
            </a:r>
            <a:r>
              <a:rPr lang="en-US" dirty="0" smtClean="0">
                <a:solidFill>
                  <a:srgbClr val="FF6699"/>
                </a:solidFill>
              </a:rPr>
              <a:t>:</a:t>
            </a:r>
            <a:endParaRPr lang="en-US" dirty="0">
              <a:solidFill>
                <a:srgbClr val="FF6699"/>
              </a:solidFill>
            </a:endParaRPr>
          </a:p>
        </p:txBody>
      </p:sp>
      <p:graphicFrame>
        <p:nvGraphicFramePr>
          <p:cNvPr id="235" name="Chart 234"/>
          <p:cNvGraphicFramePr/>
          <p:nvPr>
            <p:extLst>
              <p:ext uri="{D42A27DB-BD31-4B8C-83A1-F6EECF244321}">
                <p14:modId xmlns:p14="http://schemas.microsoft.com/office/powerpoint/2010/main" val="2334910042"/>
              </p:ext>
            </p:extLst>
          </p:nvPr>
        </p:nvGraphicFramePr>
        <p:xfrm>
          <a:off x="7179405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259" name="Chart 258"/>
          <p:cNvGraphicFramePr/>
          <p:nvPr>
            <p:extLst>
              <p:ext uri="{D42A27DB-BD31-4B8C-83A1-F6EECF244321}">
                <p14:modId xmlns:p14="http://schemas.microsoft.com/office/powerpoint/2010/main" val="4208120339"/>
              </p:ext>
            </p:extLst>
          </p:nvPr>
        </p:nvGraphicFramePr>
        <p:xfrm>
          <a:off x="5576729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63024" y="2057400"/>
            <a:ext cx="6671126" cy="3364413"/>
            <a:chOff x="763024" y="2057400"/>
            <a:chExt cx="6671126" cy="3364413"/>
          </a:xfrm>
        </p:grpSpPr>
        <p:grpSp>
          <p:nvGrpSpPr>
            <p:cNvPr id="17" name="Group 16"/>
            <p:cNvGrpSpPr/>
            <p:nvPr/>
          </p:nvGrpSpPr>
          <p:grpSpPr>
            <a:xfrm>
              <a:off x="6901944" y="3020419"/>
              <a:ext cx="393594" cy="2366550"/>
              <a:chOff x="6901944" y="3055091"/>
              <a:chExt cx="393594" cy="2366550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6901944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162" name="Freeform 161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8" name="Rounded Rectangle 217"/>
              <p:cNvSpPr/>
              <p:nvPr/>
            </p:nvSpPr>
            <p:spPr>
              <a:xfrm>
                <a:off x="6929778" y="3315499"/>
                <a:ext cx="365760" cy="1748147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Isosceles Triangle 1"/>
              <p:cNvSpPr/>
              <p:nvPr/>
            </p:nvSpPr>
            <p:spPr>
              <a:xfrm>
                <a:off x="6999185" y="3055091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500881" y="3398365"/>
              <a:ext cx="392952" cy="1988604"/>
              <a:chOff x="6500881" y="3433037"/>
              <a:chExt cx="392952" cy="1988604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6500881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165" name="Freeform 164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9" name="Rounded Rectangle 218"/>
              <p:cNvSpPr/>
              <p:nvPr/>
            </p:nvSpPr>
            <p:spPr>
              <a:xfrm>
                <a:off x="6528073" y="3692769"/>
                <a:ext cx="365760" cy="1370878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Isosceles Triangle 1"/>
              <p:cNvSpPr/>
              <p:nvPr/>
            </p:nvSpPr>
            <p:spPr>
              <a:xfrm>
                <a:off x="6602780" y="3433037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099818" y="3686091"/>
              <a:ext cx="392310" cy="1699670"/>
              <a:chOff x="6099818" y="3721971"/>
              <a:chExt cx="392310" cy="1699670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6099818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174" name="Freeform 173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Freeform 174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0" name="Rounded Rectangle 219"/>
              <p:cNvSpPr/>
              <p:nvPr/>
            </p:nvSpPr>
            <p:spPr>
              <a:xfrm>
                <a:off x="6126368" y="3980517"/>
                <a:ext cx="365760" cy="1083129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Isosceles Triangle 1"/>
              <p:cNvSpPr/>
              <p:nvPr/>
            </p:nvSpPr>
            <p:spPr>
              <a:xfrm>
                <a:off x="6201209" y="3721971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97692" y="4028369"/>
              <a:ext cx="391026" cy="1368982"/>
              <a:chOff x="5297692" y="4117849"/>
              <a:chExt cx="391026" cy="1303792"/>
            </a:xfrm>
          </p:grpSpPr>
          <p:grpSp>
            <p:nvGrpSpPr>
              <p:cNvPr id="179" name="Group 178"/>
              <p:cNvGrpSpPr/>
              <p:nvPr/>
            </p:nvGrpSpPr>
            <p:grpSpPr>
              <a:xfrm>
                <a:off x="5297692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180" name="Freeform 179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2" name="Rounded Rectangle 221"/>
              <p:cNvSpPr/>
              <p:nvPr/>
            </p:nvSpPr>
            <p:spPr>
              <a:xfrm>
                <a:off x="5322958" y="4373773"/>
                <a:ext cx="365760" cy="689874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Isosceles Triangle 1"/>
              <p:cNvSpPr/>
              <p:nvPr/>
            </p:nvSpPr>
            <p:spPr>
              <a:xfrm>
                <a:off x="5392901" y="4117849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896629" y="4124496"/>
              <a:ext cx="390384" cy="1288257"/>
              <a:chOff x="4896629" y="4250498"/>
              <a:chExt cx="390384" cy="1171143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4896629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183" name="Freeform 182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3" name="Rounded Rectangle 222"/>
              <p:cNvSpPr/>
              <p:nvPr/>
            </p:nvSpPr>
            <p:spPr>
              <a:xfrm>
                <a:off x="4921253" y="4506393"/>
                <a:ext cx="365760" cy="557253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Isosceles Triangle 1"/>
              <p:cNvSpPr/>
              <p:nvPr/>
            </p:nvSpPr>
            <p:spPr>
              <a:xfrm>
                <a:off x="4991330" y="4250498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495566" y="4246863"/>
              <a:ext cx="389742" cy="1171432"/>
              <a:chOff x="4495566" y="4356703"/>
              <a:chExt cx="389742" cy="1064938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4495566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186" name="Freeform 185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Freeform 186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4" name="Rounded Rectangle 223"/>
              <p:cNvSpPr/>
              <p:nvPr/>
            </p:nvSpPr>
            <p:spPr>
              <a:xfrm>
                <a:off x="4519548" y="4621205"/>
                <a:ext cx="365760" cy="442442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Isosceles Triangle 1"/>
              <p:cNvSpPr/>
              <p:nvPr/>
            </p:nvSpPr>
            <p:spPr>
              <a:xfrm>
                <a:off x="4589759" y="4356703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94503" y="4345495"/>
              <a:ext cx="389100" cy="1072800"/>
              <a:chOff x="4094503" y="4446368"/>
              <a:chExt cx="389100" cy="975273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4094503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189" name="Freeform 188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5" name="Rounded Rectangle 224"/>
              <p:cNvSpPr/>
              <p:nvPr/>
            </p:nvSpPr>
            <p:spPr>
              <a:xfrm>
                <a:off x="4117843" y="4711415"/>
                <a:ext cx="365760" cy="352232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Isosceles Triangle 1"/>
              <p:cNvSpPr/>
              <p:nvPr/>
            </p:nvSpPr>
            <p:spPr>
              <a:xfrm>
                <a:off x="4188188" y="4446368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693440" y="4394461"/>
              <a:ext cx="388458" cy="1027352"/>
              <a:chOff x="3693440" y="4505997"/>
              <a:chExt cx="388458" cy="915644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3693440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192" name="Freeform 191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6" name="Rounded Rectangle 225"/>
              <p:cNvSpPr/>
              <p:nvPr/>
            </p:nvSpPr>
            <p:spPr>
              <a:xfrm>
                <a:off x="3716138" y="4777021"/>
                <a:ext cx="365760" cy="286625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Isosceles Triangle 1"/>
              <p:cNvSpPr/>
              <p:nvPr/>
            </p:nvSpPr>
            <p:spPr>
              <a:xfrm>
                <a:off x="3786617" y="4505997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292377" y="4468991"/>
              <a:ext cx="387816" cy="952822"/>
              <a:chOff x="3292377" y="4572424"/>
              <a:chExt cx="387816" cy="849217"/>
            </a:xfrm>
          </p:grpSpPr>
          <p:grpSp>
            <p:nvGrpSpPr>
              <p:cNvPr id="194" name="Group 193"/>
              <p:cNvGrpSpPr/>
              <p:nvPr/>
            </p:nvGrpSpPr>
            <p:grpSpPr>
              <a:xfrm>
                <a:off x="3292377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195" name="Freeform 194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Freeform 195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7" name="Rounded Rectangle 226"/>
              <p:cNvSpPr/>
              <p:nvPr/>
            </p:nvSpPr>
            <p:spPr>
              <a:xfrm>
                <a:off x="3314433" y="4838529"/>
                <a:ext cx="365760" cy="225118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Isosceles Triangle 1"/>
              <p:cNvSpPr/>
              <p:nvPr/>
            </p:nvSpPr>
            <p:spPr>
              <a:xfrm>
                <a:off x="3385046" y="4572424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891314" y="4516827"/>
              <a:ext cx="387174" cy="904986"/>
              <a:chOff x="2891314" y="4615058"/>
              <a:chExt cx="387174" cy="806583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2891314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198" name="Freeform 197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8" name="Rounded Rectangle 227"/>
              <p:cNvSpPr/>
              <p:nvPr/>
            </p:nvSpPr>
            <p:spPr>
              <a:xfrm>
                <a:off x="2912728" y="4883635"/>
                <a:ext cx="365760" cy="180012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Isosceles Triangle 1"/>
              <p:cNvSpPr/>
              <p:nvPr/>
            </p:nvSpPr>
            <p:spPr>
              <a:xfrm>
                <a:off x="2983475" y="4615058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490251" y="4551941"/>
              <a:ext cx="386532" cy="869872"/>
              <a:chOff x="2490251" y="4646354"/>
              <a:chExt cx="386532" cy="775287"/>
            </a:xfrm>
          </p:grpSpPr>
          <p:grpSp>
            <p:nvGrpSpPr>
              <p:cNvPr id="200" name="Group 199"/>
              <p:cNvGrpSpPr/>
              <p:nvPr/>
            </p:nvGrpSpPr>
            <p:grpSpPr>
              <a:xfrm>
                <a:off x="2490251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201" name="Freeform 200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9" name="Rounded Rectangle 228"/>
              <p:cNvSpPr/>
              <p:nvPr/>
            </p:nvSpPr>
            <p:spPr>
              <a:xfrm>
                <a:off x="2511023" y="4908237"/>
                <a:ext cx="365760" cy="155410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Isosceles Triangle 1"/>
              <p:cNvSpPr/>
              <p:nvPr/>
            </p:nvSpPr>
            <p:spPr>
              <a:xfrm>
                <a:off x="2581904" y="4646354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089188" y="4569266"/>
              <a:ext cx="385890" cy="852547"/>
              <a:chOff x="2089188" y="4661796"/>
              <a:chExt cx="385890" cy="759845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089188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204" name="Freeform 203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0" name="Rounded Rectangle 229"/>
              <p:cNvSpPr/>
              <p:nvPr/>
            </p:nvSpPr>
            <p:spPr>
              <a:xfrm>
                <a:off x="2109318" y="4928739"/>
                <a:ext cx="365760" cy="134908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Isosceles Triangle 1"/>
              <p:cNvSpPr/>
              <p:nvPr/>
            </p:nvSpPr>
            <p:spPr>
              <a:xfrm>
                <a:off x="2180333" y="4661796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4" name="Group 253"/>
            <p:cNvGrpSpPr/>
            <p:nvPr/>
          </p:nvGrpSpPr>
          <p:grpSpPr>
            <a:xfrm>
              <a:off x="1688125" y="4586593"/>
              <a:ext cx="385248" cy="835220"/>
              <a:chOff x="1688125" y="4677238"/>
              <a:chExt cx="385248" cy="744403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1688125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207" name="Freeform 206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Freeform 207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1" name="Rounded Rectangle 230"/>
              <p:cNvSpPr/>
              <p:nvPr/>
            </p:nvSpPr>
            <p:spPr>
              <a:xfrm>
                <a:off x="1707613" y="4941041"/>
                <a:ext cx="365760" cy="122606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Isosceles Triangle 1"/>
              <p:cNvSpPr/>
              <p:nvPr/>
            </p:nvSpPr>
            <p:spPr>
              <a:xfrm>
                <a:off x="1778762" y="4677238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1287062" y="4603919"/>
              <a:ext cx="384606" cy="817894"/>
              <a:chOff x="1287062" y="4692680"/>
              <a:chExt cx="384606" cy="728961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1287062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210" name="Freeform 209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 210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2" name="Rounded Rectangle 231"/>
              <p:cNvSpPr/>
              <p:nvPr/>
            </p:nvSpPr>
            <p:spPr>
              <a:xfrm>
                <a:off x="1305908" y="4957442"/>
                <a:ext cx="365760" cy="106205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Isosceles Triangle 1"/>
              <p:cNvSpPr/>
              <p:nvPr/>
            </p:nvSpPr>
            <p:spPr>
              <a:xfrm>
                <a:off x="1377191" y="4692680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885999" y="4635628"/>
              <a:ext cx="383964" cy="786185"/>
              <a:chOff x="885999" y="4720941"/>
              <a:chExt cx="383964" cy="700700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885999" y="4955043"/>
                <a:ext cx="368860" cy="466598"/>
                <a:chOff x="7303011" y="4928347"/>
                <a:chExt cx="368860" cy="466598"/>
              </a:xfrm>
            </p:grpSpPr>
            <p:sp>
              <p:nvSpPr>
                <p:cNvPr id="213" name="Freeform 212"/>
                <p:cNvSpPr/>
                <p:nvPr/>
              </p:nvSpPr>
              <p:spPr>
                <a:xfrm>
                  <a:off x="7303011" y="4928347"/>
                  <a:ext cx="368860" cy="466598"/>
                </a:xfrm>
                <a:custGeom>
                  <a:avLst/>
                  <a:gdLst>
                    <a:gd name="connsiteX0" fmla="*/ 113042 w 368860"/>
                    <a:gd name="connsiteY0" fmla="*/ 40341 h 466598"/>
                    <a:gd name="connsiteX1" fmla="*/ 146660 w 368860"/>
                    <a:gd name="connsiteY1" fmla="*/ 107577 h 466598"/>
                    <a:gd name="connsiteX2" fmla="*/ 106318 w 368860"/>
                    <a:gd name="connsiteY2" fmla="*/ 168088 h 466598"/>
                    <a:gd name="connsiteX3" fmla="*/ 12189 w 368860"/>
                    <a:gd name="connsiteY3" fmla="*/ 322729 h 466598"/>
                    <a:gd name="connsiteX4" fmla="*/ 12189 w 368860"/>
                    <a:gd name="connsiteY4" fmla="*/ 463924 h 466598"/>
                    <a:gd name="connsiteX5" fmla="*/ 113042 w 368860"/>
                    <a:gd name="connsiteY5" fmla="*/ 416859 h 466598"/>
                    <a:gd name="connsiteX6" fmla="*/ 173554 w 368860"/>
                    <a:gd name="connsiteY6" fmla="*/ 437029 h 466598"/>
                    <a:gd name="connsiteX7" fmla="*/ 234065 w 368860"/>
                    <a:gd name="connsiteY7" fmla="*/ 389965 h 466598"/>
                    <a:gd name="connsiteX8" fmla="*/ 314748 w 368860"/>
                    <a:gd name="connsiteY8" fmla="*/ 416859 h 466598"/>
                    <a:gd name="connsiteX9" fmla="*/ 368536 w 368860"/>
                    <a:gd name="connsiteY9" fmla="*/ 316006 h 466598"/>
                    <a:gd name="connsiteX10" fmla="*/ 334918 w 368860"/>
                    <a:gd name="connsiteY10" fmla="*/ 215153 h 466598"/>
                    <a:gd name="connsiteX11" fmla="*/ 287854 w 368860"/>
                    <a:gd name="connsiteY11" fmla="*/ 154641 h 466598"/>
                    <a:gd name="connsiteX12" fmla="*/ 227342 w 368860"/>
                    <a:gd name="connsiteY12" fmla="*/ 0 h 46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860" h="466598">
                      <a:moveTo>
                        <a:pt x="113042" y="40341"/>
                      </a:moveTo>
                      <a:cubicBezTo>
                        <a:pt x="130411" y="63313"/>
                        <a:pt x="147781" y="86286"/>
                        <a:pt x="146660" y="107577"/>
                      </a:cubicBezTo>
                      <a:cubicBezTo>
                        <a:pt x="145539" y="128868"/>
                        <a:pt x="128730" y="132229"/>
                        <a:pt x="106318" y="168088"/>
                      </a:cubicBezTo>
                      <a:cubicBezTo>
                        <a:pt x="83906" y="203947"/>
                        <a:pt x="27877" y="273423"/>
                        <a:pt x="12189" y="322729"/>
                      </a:cubicBezTo>
                      <a:cubicBezTo>
                        <a:pt x="-3499" y="372035"/>
                        <a:pt x="-4620" y="448236"/>
                        <a:pt x="12189" y="463924"/>
                      </a:cubicBezTo>
                      <a:cubicBezTo>
                        <a:pt x="28998" y="479612"/>
                        <a:pt x="86148" y="421341"/>
                        <a:pt x="113042" y="416859"/>
                      </a:cubicBezTo>
                      <a:cubicBezTo>
                        <a:pt x="139936" y="412377"/>
                        <a:pt x="153384" y="441511"/>
                        <a:pt x="173554" y="437029"/>
                      </a:cubicBezTo>
                      <a:cubicBezTo>
                        <a:pt x="193725" y="432547"/>
                        <a:pt x="210533" y="393327"/>
                        <a:pt x="234065" y="389965"/>
                      </a:cubicBezTo>
                      <a:cubicBezTo>
                        <a:pt x="257597" y="386603"/>
                        <a:pt x="292336" y="429186"/>
                        <a:pt x="314748" y="416859"/>
                      </a:cubicBezTo>
                      <a:cubicBezTo>
                        <a:pt x="337160" y="404532"/>
                        <a:pt x="365174" y="349624"/>
                        <a:pt x="368536" y="316006"/>
                      </a:cubicBezTo>
                      <a:cubicBezTo>
                        <a:pt x="371898" y="282388"/>
                        <a:pt x="348365" y="242047"/>
                        <a:pt x="334918" y="215153"/>
                      </a:cubicBezTo>
                      <a:cubicBezTo>
                        <a:pt x="321471" y="188259"/>
                        <a:pt x="305783" y="190500"/>
                        <a:pt x="287854" y="154641"/>
                      </a:cubicBezTo>
                      <a:cubicBezTo>
                        <a:pt x="269925" y="118782"/>
                        <a:pt x="248633" y="59391"/>
                        <a:pt x="227342" y="0"/>
                      </a:cubicBezTo>
                    </a:path>
                  </a:pathLst>
                </a:cu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>
                <a:xfrm>
                  <a:off x="7415787" y="4928347"/>
                  <a:ext cx="188578" cy="451186"/>
                </a:xfrm>
                <a:custGeom>
                  <a:avLst/>
                  <a:gdLst>
                    <a:gd name="connsiteX0" fmla="*/ 74225 w 188578"/>
                    <a:gd name="connsiteY0" fmla="*/ 67235 h 451186"/>
                    <a:gd name="connsiteX1" fmla="*/ 60778 w 188578"/>
                    <a:gd name="connsiteY1" fmla="*/ 168088 h 451186"/>
                    <a:gd name="connsiteX2" fmla="*/ 20437 w 188578"/>
                    <a:gd name="connsiteY2" fmla="*/ 248771 h 451186"/>
                    <a:gd name="connsiteX3" fmla="*/ 266 w 188578"/>
                    <a:gd name="connsiteY3" fmla="*/ 383241 h 451186"/>
                    <a:gd name="connsiteX4" fmla="*/ 33884 w 188578"/>
                    <a:gd name="connsiteY4" fmla="*/ 450477 h 451186"/>
                    <a:gd name="connsiteX5" fmla="*/ 87672 w 188578"/>
                    <a:gd name="connsiteY5" fmla="*/ 416859 h 451186"/>
                    <a:gd name="connsiteX6" fmla="*/ 154907 w 188578"/>
                    <a:gd name="connsiteY6" fmla="*/ 389965 h 451186"/>
                    <a:gd name="connsiteX7" fmla="*/ 188525 w 188578"/>
                    <a:gd name="connsiteY7" fmla="*/ 349624 h 451186"/>
                    <a:gd name="connsiteX8" fmla="*/ 161631 w 188578"/>
                    <a:gd name="connsiteY8" fmla="*/ 268941 h 451186"/>
                    <a:gd name="connsiteX9" fmla="*/ 121289 w 188578"/>
                    <a:gd name="connsiteY9" fmla="*/ 181535 h 451186"/>
                    <a:gd name="connsiteX10" fmla="*/ 134737 w 188578"/>
                    <a:gd name="connsiteY10" fmla="*/ 0 h 45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78" h="451186">
                      <a:moveTo>
                        <a:pt x="74225" y="67235"/>
                      </a:moveTo>
                      <a:cubicBezTo>
                        <a:pt x="71984" y="102533"/>
                        <a:pt x="69743" y="137832"/>
                        <a:pt x="60778" y="168088"/>
                      </a:cubicBezTo>
                      <a:cubicBezTo>
                        <a:pt x="51813" y="198344"/>
                        <a:pt x="30522" y="212912"/>
                        <a:pt x="20437" y="248771"/>
                      </a:cubicBezTo>
                      <a:cubicBezTo>
                        <a:pt x="10352" y="284630"/>
                        <a:pt x="-1975" y="349623"/>
                        <a:pt x="266" y="383241"/>
                      </a:cubicBezTo>
                      <a:cubicBezTo>
                        <a:pt x="2507" y="416859"/>
                        <a:pt x="19316" y="444874"/>
                        <a:pt x="33884" y="450477"/>
                      </a:cubicBezTo>
                      <a:cubicBezTo>
                        <a:pt x="48452" y="456080"/>
                        <a:pt x="67502" y="426944"/>
                        <a:pt x="87672" y="416859"/>
                      </a:cubicBezTo>
                      <a:cubicBezTo>
                        <a:pt x="107842" y="406774"/>
                        <a:pt x="138098" y="401171"/>
                        <a:pt x="154907" y="389965"/>
                      </a:cubicBezTo>
                      <a:cubicBezTo>
                        <a:pt x="171716" y="378759"/>
                        <a:pt x="187404" y="369794"/>
                        <a:pt x="188525" y="349624"/>
                      </a:cubicBezTo>
                      <a:cubicBezTo>
                        <a:pt x="189646" y="329454"/>
                        <a:pt x="172837" y="296956"/>
                        <a:pt x="161631" y="268941"/>
                      </a:cubicBezTo>
                      <a:cubicBezTo>
                        <a:pt x="150425" y="240926"/>
                        <a:pt x="125771" y="226359"/>
                        <a:pt x="121289" y="181535"/>
                      </a:cubicBezTo>
                      <a:cubicBezTo>
                        <a:pt x="116807" y="136712"/>
                        <a:pt x="135858" y="31376"/>
                        <a:pt x="134737" y="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7" name="Rounded Rectangle 236"/>
              <p:cNvSpPr/>
              <p:nvPr/>
            </p:nvSpPr>
            <p:spPr>
              <a:xfrm>
                <a:off x="904203" y="4986145"/>
                <a:ext cx="365760" cy="77502"/>
              </a:xfrm>
              <a:prstGeom prst="roundRect">
                <a:avLst>
                  <a:gd name="adj" fmla="val 32488"/>
                </a:avLst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Isosceles Triangle 1"/>
              <p:cNvSpPr/>
              <p:nvPr/>
            </p:nvSpPr>
            <p:spPr>
              <a:xfrm>
                <a:off x="975620" y="4720941"/>
                <a:ext cx="223491" cy="280714"/>
              </a:xfrm>
              <a:custGeom>
                <a:avLst/>
                <a:gdLst/>
                <a:ahLst/>
                <a:cxnLst/>
                <a:rect l="l" t="t" r="r" b="b"/>
                <a:pathLst>
                  <a:path w="939560" h="1180125">
                    <a:moveTo>
                      <a:pt x="370696" y="0"/>
                    </a:moveTo>
                    <a:lnTo>
                      <a:pt x="469780" y="5446"/>
                    </a:lnTo>
                    <a:cubicBezTo>
                      <a:pt x="503498" y="5446"/>
                      <a:pt x="536625" y="4065"/>
                      <a:pt x="568864" y="0"/>
                    </a:cubicBezTo>
                    <a:lnTo>
                      <a:pt x="939560" y="1119953"/>
                    </a:lnTo>
                    <a:cubicBezTo>
                      <a:pt x="793607" y="1159235"/>
                      <a:pt x="635201" y="1180125"/>
                      <a:pt x="469780" y="1180125"/>
                    </a:cubicBezTo>
                    <a:cubicBezTo>
                      <a:pt x="304359" y="1180125"/>
                      <a:pt x="145952" y="1159235"/>
                      <a:pt x="0" y="11199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1E1EB"/>
                  </a:gs>
                  <a:gs pos="55000">
                    <a:srgbClr val="6C83A8"/>
                  </a:gs>
                  <a:gs pos="100000">
                    <a:srgbClr val="E3E3E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233" name="Chart 232"/>
            <p:cNvGraphicFramePr/>
            <p:nvPr>
              <p:extLst>
                <p:ext uri="{D42A27DB-BD31-4B8C-83A1-F6EECF244321}">
                  <p14:modId xmlns:p14="http://schemas.microsoft.com/office/powerpoint/2010/main" val="1058977288"/>
                </p:ext>
              </p:extLst>
            </p:nvPr>
          </p:nvGraphicFramePr>
          <p:xfrm>
            <a:off x="6376408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9"/>
            </a:graphicData>
          </a:graphic>
        </p:graphicFrame>
        <p:graphicFrame>
          <p:nvGraphicFramePr>
            <p:cNvPr id="234" name="Chart 233"/>
            <p:cNvGraphicFramePr/>
            <p:nvPr>
              <p:extLst>
                <p:ext uri="{D42A27DB-BD31-4B8C-83A1-F6EECF244321}">
                  <p14:modId xmlns:p14="http://schemas.microsoft.com/office/powerpoint/2010/main" val="817870511"/>
                </p:ext>
              </p:extLst>
            </p:nvPr>
          </p:nvGraphicFramePr>
          <p:xfrm>
            <a:off x="3581400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0"/>
            </a:graphicData>
          </a:graphic>
        </p:graphicFrame>
        <p:graphicFrame>
          <p:nvGraphicFramePr>
            <p:cNvPr id="236" name="Chart 235"/>
            <p:cNvGraphicFramePr/>
            <p:nvPr>
              <p:extLst>
                <p:ext uri="{D42A27DB-BD31-4B8C-83A1-F6EECF244321}">
                  <p14:modId xmlns:p14="http://schemas.microsoft.com/office/powerpoint/2010/main" val="1575722992"/>
                </p:ext>
              </p:extLst>
            </p:nvPr>
          </p:nvGraphicFramePr>
          <p:xfrm>
            <a:off x="6787866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1"/>
            </a:graphicData>
          </a:graphic>
        </p:graphicFrame>
        <p:graphicFrame>
          <p:nvGraphicFramePr>
            <p:cNvPr id="258" name="Chart 257"/>
            <p:cNvGraphicFramePr/>
            <p:nvPr>
              <p:extLst>
                <p:ext uri="{D42A27DB-BD31-4B8C-83A1-F6EECF244321}">
                  <p14:modId xmlns:p14="http://schemas.microsoft.com/office/powerpoint/2010/main" val="3085938997"/>
                </p:ext>
              </p:extLst>
            </p:nvPr>
          </p:nvGraphicFramePr>
          <p:xfrm>
            <a:off x="597656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2"/>
            </a:graphicData>
          </a:graphic>
        </p:graphicFrame>
        <p:graphicFrame>
          <p:nvGraphicFramePr>
            <p:cNvPr id="260" name="Chart 259"/>
            <p:cNvGraphicFramePr/>
            <p:nvPr>
              <p:extLst>
                <p:ext uri="{D42A27DB-BD31-4B8C-83A1-F6EECF244321}">
                  <p14:modId xmlns:p14="http://schemas.microsoft.com/office/powerpoint/2010/main" val="721670363"/>
                </p:ext>
              </p:extLst>
            </p:nvPr>
          </p:nvGraphicFramePr>
          <p:xfrm>
            <a:off x="4778016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3"/>
            </a:graphicData>
          </a:graphic>
        </p:graphicFrame>
        <p:graphicFrame>
          <p:nvGraphicFramePr>
            <p:cNvPr id="261" name="Chart 260"/>
            <p:cNvGraphicFramePr/>
            <p:nvPr>
              <p:extLst>
                <p:ext uri="{D42A27DB-BD31-4B8C-83A1-F6EECF244321}">
                  <p14:modId xmlns:p14="http://schemas.microsoft.com/office/powerpoint/2010/main" val="4199945860"/>
                </p:ext>
              </p:extLst>
            </p:nvPr>
          </p:nvGraphicFramePr>
          <p:xfrm>
            <a:off x="4379144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4"/>
            </a:graphicData>
          </a:graphic>
        </p:graphicFrame>
        <p:graphicFrame>
          <p:nvGraphicFramePr>
            <p:cNvPr id="262" name="Chart 261"/>
            <p:cNvGraphicFramePr/>
            <p:nvPr>
              <p:extLst>
                <p:ext uri="{D42A27DB-BD31-4B8C-83A1-F6EECF244321}">
                  <p14:modId xmlns:p14="http://schemas.microsoft.com/office/powerpoint/2010/main" val="613395431"/>
                </p:ext>
              </p:extLst>
            </p:nvPr>
          </p:nvGraphicFramePr>
          <p:xfrm>
            <a:off x="3980272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5"/>
            </a:graphicData>
          </a:graphic>
        </p:graphicFrame>
        <p:graphicFrame>
          <p:nvGraphicFramePr>
            <p:cNvPr id="263" name="Chart 262"/>
            <p:cNvGraphicFramePr/>
            <p:nvPr>
              <p:extLst>
                <p:ext uri="{D42A27DB-BD31-4B8C-83A1-F6EECF244321}">
                  <p14:modId xmlns:p14="http://schemas.microsoft.com/office/powerpoint/2010/main" val="3248361533"/>
                </p:ext>
              </p:extLst>
            </p:nvPr>
          </p:nvGraphicFramePr>
          <p:xfrm>
            <a:off x="315245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6"/>
            </a:graphicData>
          </a:graphic>
        </p:graphicFrame>
        <p:graphicFrame>
          <p:nvGraphicFramePr>
            <p:cNvPr id="264" name="Chart 263"/>
            <p:cNvGraphicFramePr/>
            <p:nvPr>
              <p:extLst>
                <p:ext uri="{D42A27DB-BD31-4B8C-83A1-F6EECF244321}">
                  <p14:modId xmlns:p14="http://schemas.microsoft.com/office/powerpoint/2010/main" val="3225644196"/>
                </p:ext>
              </p:extLst>
            </p:nvPr>
          </p:nvGraphicFramePr>
          <p:xfrm>
            <a:off x="275421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7"/>
            </a:graphicData>
          </a:graphic>
        </p:graphicFrame>
        <p:graphicFrame>
          <p:nvGraphicFramePr>
            <p:cNvPr id="265" name="Chart 264"/>
            <p:cNvGraphicFramePr/>
            <p:nvPr>
              <p:extLst>
                <p:ext uri="{D42A27DB-BD31-4B8C-83A1-F6EECF244321}">
                  <p14:modId xmlns:p14="http://schemas.microsoft.com/office/powerpoint/2010/main" val="3652096281"/>
                </p:ext>
              </p:extLst>
            </p:nvPr>
          </p:nvGraphicFramePr>
          <p:xfrm>
            <a:off x="2355980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8"/>
            </a:graphicData>
          </a:graphic>
        </p:graphicFrame>
        <p:graphicFrame>
          <p:nvGraphicFramePr>
            <p:cNvPr id="266" name="Chart 265"/>
            <p:cNvGraphicFramePr/>
            <p:nvPr>
              <p:extLst>
                <p:ext uri="{D42A27DB-BD31-4B8C-83A1-F6EECF244321}">
                  <p14:modId xmlns:p14="http://schemas.microsoft.com/office/powerpoint/2010/main" val="566731944"/>
                </p:ext>
              </p:extLst>
            </p:nvPr>
          </p:nvGraphicFramePr>
          <p:xfrm>
            <a:off x="1957741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9"/>
            </a:graphicData>
          </a:graphic>
        </p:graphicFrame>
        <p:graphicFrame>
          <p:nvGraphicFramePr>
            <p:cNvPr id="267" name="Chart 266"/>
            <p:cNvGraphicFramePr/>
            <p:nvPr>
              <p:extLst>
                <p:ext uri="{D42A27DB-BD31-4B8C-83A1-F6EECF244321}">
                  <p14:modId xmlns:p14="http://schemas.microsoft.com/office/powerpoint/2010/main" val="1928087947"/>
                </p:ext>
              </p:extLst>
            </p:nvPr>
          </p:nvGraphicFramePr>
          <p:xfrm>
            <a:off x="1559502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0"/>
            </a:graphicData>
          </a:graphic>
        </p:graphicFrame>
        <p:graphicFrame>
          <p:nvGraphicFramePr>
            <p:cNvPr id="268" name="Chart 267"/>
            <p:cNvGraphicFramePr/>
            <p:nvPr>
              <p:extLst>
                <p:ext uri="{D42A27DB-BD31-4B8C-83A1-F6EECF244321}">
                  <p14:modId xmlns:p14="http://schemas.microsoft.com/office/powerpoint/2010/main" val="3751219341"/>
                </p:ext>
              </p:extLst>
            </p:nvPr>
          </p:nvGraphicFramePr>
          <p:xfrm>
            <a:off x="1161263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1"/>
            </a:graphicData>
          </a:graphic>
        </p:graphicFrame>
        <p:graphicFrame>
          <p:nvGraphicFramePr>
            <p:cNvPr id="269" name="Chart 268"/>
            <p:cNvGraphicFramePr/>
            <p:nvPr>
              <p:extLst>
                <p:ext uri="{D42A27DB-BD31-4B8C-83A1-F6EECF244321}">
                  <p14:modId xmlns:p14="http://schemas.microsoft.com/office/powerpoint/2010/main" val="2104752781"/>
                </p:ext>
              </p:extLst>
            </p:nvPr>
          </p:nvGraphicFramePr>
          <p:xfrm>
            <a:off x="763024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2"/>
            </a:graphicData>
          </a:graphic>
        </p:graphicFrame>
        <p:graphicFrame>
          <p:nvGraphicFramePr>
            <p:cNvPr id="287" name="Chart 286"/>
            <p:cNvGraphicFramePr/>
            <p:nvPr>
              <p:extLst>
                <p:ext uri="{D42A27DB-BD31-4B8C-83A1-F6EECF244321}">
                  <p14:modId xmlns:p14="http://schemas.microsoft.com/office/powerpoint/2010/main" val="4062634457"/>
                </p:ext>
              </p:extLst>
            </p:nvPr>
          </p:nvGraphicFramePr>
          <p:xfrm>
            <a:off x="5176889" y="2057400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3"/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7303011" y="2595861"/>
            <a:ext cx="394226" cy="2786774"/>
            <a:chOff x="7303011" y="2595861"/>
            <a:chExt cx="394226" cy="2786774"/>
          </a:xfrm>
        </p:grpSpPr>
        <p:sp>
          <p:nvSpPr>
            <p:cNvPr id="289" name="Freeform 288"/>
            <p:cNvSpPr/>
            <p:nvPr/>
          </p:nvSpPr>
          <p:spPr>
            <a:xfrm>
              <a:off x="7303011" y="4916037"/>
              <a:ext cx="368860" cy="466598"/>
            </a:xfrm>
            <a:custGeom>
              <a:avLst/>
              <a:gdLst>
                <a:gd name="connsiteX0" fmla="*/ 113042 w 368860"/>
                <a:gd name="connsiteY0" fmla="*/ 40341 h 466598"/>
                <a:gd name="connsiteX1" fmla="*/ 146660 w 368860"/>
                <a:gd name="connsiteY1" fmla="*/ 107577 h 466598"/>
                <a:gd name="connsiteX2" fmla="*/ 106318 w 368860"/>
                <a:gd name="connsiteY2" fmla="*/ 168088 h 466598"/>
                <a:gd name="connsiteX3" fmla="*/ 12189 w 368860"/>
                <a:gd name="connsiteY3" fmla="*/ 322729 h 466598"/>
                <a:gd name="connsiteX4" fmla="*/ 12189 w 368860"/>
                <a:gd name="connsiteY4" fmla="*/ 463924 h 466598"/>
                <a:gd name="connsiteX5" fmla="*/ 113042 w 368860"/>
                <a:gd name="connsiteY5" fmla="*/ 416859 h 466598"/>
                <a:gd name="connsiteX6" fmla="*/ 173554 w 368860"/>
                <a:gd name="connsiteY6" fmla="*/ 437029 h 466598"/>
                <a:gd name="connsiteX7" fmla="*/ 234065 w 368860"/>
                <a:gd name="connsiteY7" fmla="*/ 389965 h 466598"/>
                <a:gd name="connsiteX8" fmla="*/ 314748 w 368860"/>
                <a:gd name="connsiteY8" fmla="*/ 416859 h 466598"/>
                <a:gd name="connsiteX9" fmla="*/ 368536 w 368860"/>
                <a:gd name="connsiteY9" fmla="*/ 316006 h 466598"/>
                <a:gd name="connsiteX10" fmla="*/ 334918 w 368860"/>
                <a:gd name="connsiteY10" fmla="*/ 215153 h 466598"/>
                <a:gd name="connsiteX11" fmla="*/ 287854 w 368860"/>
                <a:gd name="connsiteY11" fmla="*/ 154641 h 466598"/>
                <a:gd name="connsiteX12" fmla="*/ 227342 w 368860"/>
                <a:gd name="connsiteY12" fmla="*/ 0 h 46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860" h="466598">
                  <a:moveTo>
                    <a:pt x="113042" y="40341"/>
                  </a:moveTo>
                  <a:cubicBezTo>
                    <a:pt x="130411" y="63313"/>
                    <a:pt x="147781" y="86286"/>
                    <a:pt x="146660" y="107577"/>
                  </a:cubicBezTo>
                  <a:cubicBezTo>
                    <a:pt x="145539" y="128868"/>
                    <a:pt x="128730" y="132229"/>
                    <a:pt x="106318" y="168088"/>
                  </a:cubicBezTo>
                  <a:cubicBezTo>
                    <a:pt x="83906" y="203947"/>
                    <a:pt x="27877" y="273423"/>
                    <a:pt x="12189" y="322729"/>
                  </a:cubicBezTo>
                  <a:cubicBezTo>
                    <a:pt x="-3499" y="372035"/>
                    <a:pt x="-4620" y="448236"/>
                    <a:pt x="12189" y="463924"/>
                  </a:cubicBezTo>
                  <a:cubicBezTo>
                    <a:pt x="28998" y="479612"/>
                    <a:pt x="86148" y="421341"/>
                    <a:pt x="113042" y="416859"/>
                  </a:cubicBezTo>
                  <a:cubicBezTo>
                    <a:pt x="139936" y="412377"/>
                    <a:pt x="153384" y="441511"/>
                    <a:pt x="173554" y="437029"/>
                  </a:cubicBezTo>
                  <a:cubicBezTo>
                    <a:pt x="193725" y="432547"/>
                    <a:pt x="210533" y="393327"/>
                    <a:pt x="234065" y="389965"/>
                  </a:cubicBezTo>
                  <a:cubicBezTo>
                    <a:pt x="257597" y="386603"/>
                    <a:pt x="292336" y="429186"/>
                    <a:pt x="314748" y="416859"/>
                  </a:cubicBezTo>
                  <a:cubicBezTo>
                    <a:pt x="337160" y="404532"/>
                    <a:pt x="365174" y="349624"/>
                    <a:pt x="368536" y="316006"/>
                  </a:cubicBezTo>
                  <a:cubicBezTo>
                    <a:pt x="371898" y="282388"/>
                    <a:pt x="348365" y="242047"/>
                    <a:pt x="334918" y="215153"/>
                  </a:cubicBezTo>
                  <a:cubicBezTo>
                    <a:pt x="321471" y="188259"/>
                    <a:pt x="305783" y="190500"/>
                    <a:pt x="287854" y="154641"/>
                  </a:cubicBezTo>
                  <a:cubicBezTo>
                    <a:pt x="269925" y="118782"/>
                    <a:pt x="248633" y="59391"/>
                    <a:pt x="227342" y="0"/>
                  </a:cubicBezTo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7415787" y="4916037"/>
              <a:ext cx="188578" cy="451186"/>
            </a:xfrm>
            <a:custGeom>
              <a:avLst/>
              <a:gdLst>
                <a:gd name="connsiteX0" fmla="*/ 74225 w 188578"/>
                <a:gd name="connsiteY0" fmla="*/ 67235 h 451186"/>
                <a:gd name="connsiteX1" fmla="*/ 60778 w 188578"/>
                <a:gd name="connsiteY1" fmla="*/ 168088 h 451186"/>
                <a:gd name="connsiteX2" fmla="*/ 20437 w 188578"/>
                <a:gd name="connsiteY2" fmla="*/ 248771 h 451186"/>
                <a:gd name="connsiteX3" fmla="*/ 266 w 188578"/>
                <a:gd name="connsiteY3" fmla="*/ 383241 h 451186"/>
                <a:gd name="connsiteX4" fmla="*/ 33884 w 188578"/>
                <a:gd name="connsiteY4" fmla="*/ 450477 h 451186"/>
                <a:gd name="connsiteX5" fmla="*/ 87672 w 188578"/>
                <a:gd name="connsiteY5" fmla="*/ 416859 h 451186"/>
                <a:gd name="connsiteX6" fmla="*/ 154907 w 188578"/>
                <a:gd name="connsiteY6" fmla="*/ 389965 h 451186"/>
                <a:gd name="connsiteX7" fmla="*/ 188525 w 188578"/>
                <a:gd name="connsiteY7" fmla="*/ 349624 h 451186"/>
                <a:gd name="connsiteX8" fmla="*/ 161631 w 188578"/>
                <a:gd name="connsiteY8" fmla="*/ 268941 h 451186"/>
                <a:gd name="connsiteX9" fmla="*/ 121289 w 188578"/>
                <a:gd name="connsiteY9" fmla="*/ 181535 h 451186"/>
                <a:gd name="connsiteX10" fmla="*/ 134737 w 188578"/>
                <a:gd name="connsiteY10" fmla="*/ 0 h 45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78" h="451186">
                  <a:moveTo>
                    <a:pt x="74225" y="67235"/>
                  </a:moveTo>
                  <a:cubicBezTo>
                    <a:pt x="71984" y="102533"/>
                    <a:pt x="69743" y="137832"/>
                    <a:pt x="60778" y="168088"/>
                  </a:cubicBezTo>
                  <a:cubicBezTo>
                    <a:pt x="51813" y="198344"/>
                    <a:pt x="30522" y="212912"/>
                    <a:pt x="20437" y="248771"/>
                  </a:cubicBezTo>
                  <a:cubicBezTo>
                    <a:pt x="10352" y="284630"/>
                    <a:pt x="-1975" y="349623"/>
                    <a:pt x="266" y="383241"/>
                  </a:cubicBezTo>
                  <a:cubicBezTo>
                    <a:pt x="2507" y="416859"/>
                    <a:pt x="19316" y="444874"/>
                    <a:pt x="33884" y="450477"/>
                  </a:cubicBezTo>
                  <a:cubicBezTo>
                    <a:pt x="48452" y="456080"/>
                    <a:pt x="67502" y="426944"/>
                    <a:pt x="87672" y="416859"/>
                  </a:cubicBezTo>
                  <a:cubicBezTo>
                    <a:pt x="107842" y="406774"/>
                    <a:pt x="138098" y="401171"/>
                    <a:pt x="154907" y="389965"/>
                  </a:cubicBezTo>
                  <a:cubicBezTo>
                    <a:pt x="171716" y="378759"/>
                    <a:pt x="187404" y="369794"/>
                    <a:pt x="188525" y="349624"/>
                  </a:cubicBezTo>
                  <a:cubicBezTo>
                    <a:pt x="189646" y="329454"/>
                    <a:pt x="172837" y="296956"/>
                    <a:pt x="161631" y="268941"/>
                  </a:cubicBezTo>
                  <a:cubicBezTo>
                    <a:pt x="150425" y="240926"/>
                    <a:pt x="125771" y="226359"/>
                    <a:pt x="121289" y="181535"/>
                  </a:cubicBezTo>
                  <a:cubicBezTo>
                    <a:pt x="116807" y="136712"/>
                    <a:pt x="135858" y="31376"/>
                    <a:pt x="134737" y="0"/>
                  </a:cubicBez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331477" y="2857660"/>
              <a:ext cx="365760" cy="2166981"/>
            </a:xfrm>
            <a:prstGeom prst="roundRect">
              <a:avLst>
                <a:gd name="adj" fmla="val 32488"/>
              </a:avLst>
            </a:pr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Isosceles Triangle 1"/>
            <p:cNvSpPr/>
            <p:nvPr/>
          </p:nvSpPr>
          <p:spPr>
            <a:xfrm>
              <a:off x="7400754" y="2595861"/>
              <a:ext cx="223491" cy="280714"/>
            </a:xfrm>
            <a:custGeom>
              <a:avLst/>
              <a:gdLst/>
              <a:ahLst/>
              <a:cxnLst/>
              <a:rect l="l" t="t" r="r" b="b"/>
              <a:pathLst>
                <a:path w="939560" h="1180125">
                  <a:moveTo>
                    <a:pt x="370696" y="0"/>
                  </a:moveTo>
                  <a:lnTo>
                    <a:pt x="469780" y="5446"/>
                  </a:lnTo>
                  <a:cubicBezTo>
                    <a:pt x="503498" y="5446"/>
                    <a:pt x="536625" y="4065"/>
                    <a:pt x="568864" y="0"/>
                  </a:cubicBezTo>
                  <a:lnTo>
                    <a:pt x="939560" y="1119953"/>
                  </a:lnTo>
                  <a:cubicBezTo>
                    <a:pt x="793607" y="1159235"/>
                    <a:pt x="635201" y="1180125"/>
                    <a:pt x="469780" y="1180125"/>
                  </a:cubicBezTo>
                  <a:cubicBezTo>
                    <a:pt x="304359" y="1180125"/>
                    <a:pt x="145952" y="1159235"/>
                    <a:pt x="0" y="111995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1E1EB"/>
                </a:gs>
                <a:gs pos="55000">
                  <a:srgbClr val="6C83A8"/>
                </a:gs>
                <a:gs pos="100000">
                  <a:srgbClr val="E3E3E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1" name="Chart 290"/>
          <p:cNvGraphicFramePr/>
          <p:nvPr>
            <p:extLst>
              <p:ext uri="{D42A27DB-BD31-4B8C-83A1-F6EECF244321}">
                <p14:modId xmlns:p14="http://schemas.microsoft.com/office/powerpoint/2010/main" val="812148548"/>
              </p:ext>
            </p:extLst>
          </p:nvPr>
        </p:nvGraphicFramePr>
        <p:xfrm>
          <a:off x="3959753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graphicFrame>
        <p:nvGraphicFramePr>
          <p:cNvPr id="292" name="Chart 291"/>
          <p:cNvGraphicFramePr/>
          <p:nvPr>
            <p:extLst>
              <p:ext uri="{D42A27DB-BD31-4B8C-83A1-F6EECF244321}">
                <p14:modId xmlns:p14="http://schemas.microsoft.com/office/powerpoint/2010/main" val="3560054835"/>
              </p:ext>
            </p:extLst>
          </p:nvPr>
        </p:nvGraphicFramePr>
        <p:xfrm>
          <a:off x="4361204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graphicFrame>
        <p:nvGraphicFramePr>
          <p:cNvPr id="293" name="Chart 292"/>
          <p:cNvGraphicFramePr/>
          <p:nvPr>
            <p:extLst>
              <p:ext uri="{D42A27DB-BD31-4B8C-83A1-F6EECF244321}">
                <p14:modId xmlns:p14="http://schemas.microsoft.com/office/powerpoint/2010/main" val="3546295464"/>
              </p:ext>
            </p:extLst>
          </p:nvPr>
        </p:nvGraphicFramePr>
        <p:xfrm>
          <a:off x="4762655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graphicFrame>
        <p:nvGraphicFramePr>
          <p:cNvPr id="294" name="Chart 293"/>
          <p:cNvGraphicFramePr/>
          <p:nvPr>
            <p:extLst>
              <p:ext uri="{D42A27DB-BD31-4B8C-83A1-F6EECF244321}">
                <p14:modId xmlns:p14="http://schemas.microsoft.com/office/powerpoint/2010/main" val="1350459475"/>
              </p:ext>
            </p:extLst>
          </p:nvPr>
        </p:nvGraphicFramePr>
        <p:xfrm>
          <a:off x="5565557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graphicFrame>
        <p:nvGraphicFramePr>
          <p:cNvPr id="295" name="Chart 294"/>
          <p:cNvGraphicFramePr/>
          <p:nvPr>
            <p:extLst>
              <p:ext uri="{D42A27DB-BD31-4B8C-83A1-F6EECF244321}">
                <p14:modId xmlns:p14="http://schemas.microsoft.com/office/powerpoint/2010/main" val="2555441346"/>
              </p:ext>
            </p:extLst>
          </p:nvPr>
        </p:nvGraphicFramePr>
        <p:xfrm>
          <a:off x="5967008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graphicFrame>
        <p:nvGraphicFramePr>
          <p:cNvPr id="296" name="Chart 295"/>
          <p:cNvGraphicFramePr/>
          <p:nvPr>
            <p:extLst>
              <p:ext uri="{D42A27DB-BD31-4B8C-83A1-F6EECF244321}">
                <p14:modId xmlns:p14="http://schemas.microsoft.com/office/powerpoint/2010/main" val="2015400313"/>
              </p:ext>
            </p:extLst>
          </p:nvPr>
        </p:nvGraphicFramePr>
        <p:xfrm>
          <a:off x="1149596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graphicFrame>
        <p:nvGraphicFramePr>
          <p:cNvPr id="297" name="Chart 296"/>
          <p:cNvGraphicFramePr/>
          <p:nvPr>
            <p:extLst>
              <p:ext uri="{D42A27DB-BD31-4B8C-83A1-F6EECF244321}">
                <p14:modId xmlns:p14="http://schemas.microsoft.com/office/powerpoint/2010/main" val="3709976939"/>
              </p:ext>
            </p:extLst>
          </p:nvPr>
        </p:nvGraphicFramePr>
        <p:xfrm>
          <a:off x="748145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graphicFrame>
        <p:nvGraphicFramePr>
          <p:cNvPr id="298" name="Chart 297"/>
          <p:cNvGraphicFramePr/>
          <p:nvPr>
            <p:extLst>
              <p:ext uri="{D42A27DB-BD31-4B8C-83A1-F6EECF244321}">
                <p14:modId xmlns:p14="http://schemas.microsoft.com/office/powerpoint/2010/main" val="2308406409"/>
              </p:ext>
            </p:extLst>
          </p:nvPr>
        </p:nvGraphicFramePr>
        <p:xfrm>
          <a:off x="1952498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graphicFrame>
        <p:nvGraphicFramePr>
          <p:cNvPr id="299" name="Chart 298"/>
          <p:cNvGraphicFramePr/>
          <p:nvPr>
            <p:extLst>
              <p:ext uri="{D42A27DB-BD31-4B8C-83A1-F6EECF244321}">
                <p14:modId xmlns:p14="http://schemas.microsoft.com/office/powerpoint/2010/main" val="3866196011"/>
              </p:ext>
            </p:extLst>
          </p:nvPr>
        </p:nvGraphicFramePr>
        <p:xfrm>
          <a:off x="2353949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graphicFrame>
        <p:nvGraphicFramePr>
          <p:cNvPr id="300" name="Chart 299"/>
          <p:cNvGraphicFramePr/>
          <p:nvPr>
            <p:extLst>
              <p:ext uri="{D42A27DB-BD31-4B8C-83A1-F6EECF244321}">
                <p14:modId xmlns:p14="http://schemas.microsoft.com/office/powerpoint/2010/main" val="3186630910"/>
              </p:ext>
            </p:extLst>
          </p:nvPr>
        </p:nvGraphicFramePr>
        <p:xfrm>
          <a:off x="2755400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graphicFrame>
        <p:nvGraphicFramePr>
          <p:cNvPr id="301" name="Chart 300"/>
          <p:cNvGraphicFramePr/>
          <p:nvPr>
            <p:extLst>
              <p:ext uri="{D42A27DB-BD31-4B8C-83A1-F6EECF244321}">
                <p14:modId xmlns:p14="http://schemas.microsoft.com/office/powerpoint/2010/main" val="2460522226"/>
              </p:ext>
            </p:extLst>
          </p:nvPr>
        </p:nvGraphicFramePr>
        <p:xfrm>
          <a:off x="3156851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graphicFrame>
        <p:nvGraphicFramePr>
          <p:cNvPr id="302" name="Chart 301"/>
          <p:cNvGraphicFramePr/>
          <p:nvPr>
            <p:extLst>
              <p:ext uri="{D42A27DB-BD31-4B8C-83A1-F6EECF244321}">
                <p14:modId xmlns:p14="http://schemas.microsoft.com/office/powerpoint/2010/main" val="3969594365"/>
              </p:ext>
            </p:extLst>
          </p:nvPr>
        </p:nvGraphicFramePr>
        <p:xfrm>
          <a:off x="6769910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graphicFrame>
        <p:nvGraphicFramePr>
          <p:cNvPr id="303" name="Chart 302"/>
          <p:cNvGraphicFramePr/>
          <p:nvPr>
            <p:extLst>
              <p:ext uri="{D42A27DB-BD31-4B8C-83A1-F6EECF244321}">
                <p14:modId xmlns:p14="http://schemas.microsoft.com/office/powerpoint/2010/main" val="1869185055"/>
              </p:ext>
            </p:extLst>
          </p:nvPr>
        </p:nvGraphicFramePr>
        <p:xfrm>
          <a:off x="1551047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graphicFrame>
        <p:nvGraphicFramePr>
          <p:cNvPr id="304" name="Chart 303"/>
          <p:cNvGraphicFramePr/>
          <p:nvPr>
            <p:extLst>
              <p:ext uri="{D42A27DB-BD31-4B8C-83A1-F6EECF244321}">
                <p14:modId xmlns:p14="http://schemas.microsoft.com/office/powerpoint/2010/main" val="2171298231"/>
              </p:ext>
            </p:extLst>
          </p:nvPr>
        </p:nvGraphicFramePr>
        <p:xfrm>
          <a:off x="5164106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graphicFrame>
        <p:nvGraphicFramePr>
          <p:cNvPr id="305" name="Chart 304"/>
          <p:cNvGraphicFramePr/>
          <p:nvPr>
            <p:extLst>
              <p:ext uri="{D42A27DB-BD31-4B8C-83A1-F6EECF244321}">
                <p14:modId xmlns:p14="http://schemas.microsoft.com/office/powerpoint/2010/main" val="3063875298"/>
              </p:ext>
            </p:extLst>
          </p:nvPr>
        </p:nvGraphicFramePr>
        <p:xfrm>
          <a:off x="3558302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graphicFrame>
        <p:nvGraphicFramePr>
          <p:cNvPr id="306" name="Chart 305"/>
          <p:cNvGraphicFramePr/>
          <p:nvPr>
            <p:extLst>
              <p:ext uri="{D42A27DB-BD31-4B8C-83A1-F6EECF244321}">
                <p14:modId xmlns:p14="http://schemas.microsoft.com/office/powerpoint/2010/main" val="3686756614"/>
              </p:ext>
            </p:extLst>
          </p:nvPr>
        </p:nvGraphicFramePr>
        <p:xfrm>
          <a:off x="6368459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graphicFrame>
        <p:nvGraphicFramePr>
          <p:cNvPr id="307" name="Chart 306"/>
          <p:cNvGraphicFramePr/>
          <p:nvPr>
            <p:extLst>
              <p:ext uri="{D42A27DB-BD31-4B8C-83A1-F6EECF244321}">
                <p14:modId xmlns:p14="http://schemas.microsoft.com/office/powerpoint/2010/main" val="2189781976"/>
              </p:ext>
            </p:extLst>
          </p:nvPr>
        </p:nvGraphicFramePr>
        <p:xfrm>
          <a:off x="7171361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sp>
        <p:nvSpPr>
          <p:cNvPr id="256" name="Oval 255"/>
          <p:cNvSpPr/>
          <p:nvPr/>
        </p:nvSpPr>
        <p:spPr>
          <a:xfrm>
            <a:off x="4606345" y="1685830"/>
            <a:ext cx="495352" cy="49535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66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06345" y="2438308"/>
            <a:ext cx="495352" cy="495352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66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4606345" y="3721971"/>
            <a:ext cx="495352" cy="495352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66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741215"/>
            <a:ext cx="276325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make 6th copy of A</a:t>
            </a:r>
            <a:endParaRPr lang="en-US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60022" y="3899950"/>
            <a:ext cx="1311578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enough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frosting</a:t>
            </a:r>
          </a:p>
        </p:txBody>
      </p:sp>
      <p:sp>
        <p:nvSpPr>
          <p:cNvPr id="271" name="Left Brace 270"/>
          <p:cNvSpPr/>
          <p:nvPr/>
        </p:nvSpPr>
        <p:spPr>
          <a:xfrm rot="16200000" flipH="1">
            <a:off x="2935890" y="-490302"/>
            <a:ext cx="249122" cy="3530102"/>
          </a:xfrm>
          <a:prstGeom prst="leftBrace">
            <a:avLst>
              <a:gd name="adj1" fmla="val 34867"/>
              <a:gd name="adj2" fmla="val 65760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0512" y="704848"/>
            <a:ext cx="95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6699"/>
                </a:solidFill>
              </a:rPr>
              <a:t>. . .</a:t>
            </a:r>
            <a:endParaRPr lang="en-US" sz="4800" b="1" dirty="0">
              <a:solidFill>
                <a:srgbClr val="FF6699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3059" y="1440873"/>
            <a:ext cx="9050941" cy="5159951"/>
          </a:xfrm>
          <a:custGeom>
            <a:avLst/>
            <a:gdLst>
              <a:gd name="connsiteX0" fmla="*/ 0 w 8972550"/>
              <a:gd name="connsiteY0" fmla="*/ 3086100 h 5186362"/>
              <a:gd name="connsiteX1" fmla="*/ 42862 w 8972550"/>
              <a:gd name="connsiteY1" fmla="*/ 4929187 h 5186362"/>
              <a:gd name="connsiteX2" fmla="*/ 5986462 w 8972550"/>
              <a:gd name="connsiteY2" fmla="*/ 5186362 h 5186362"/>
              <a:gd name="connsiteX3" fmla="*/ 8943975 w 8972550"/>
              <a:gd name="connsiteY3" fmla="*/ 4814887 h 5186362"/>
              <a:gd name="connsiteX4" fmla="*/ 8843962 w 8972550"/>
              <a:gd name="connsiteY4" fmla="*/ 1257300 h 5186362"/>
              <a:gd name="connsiteX5" fmla="*/ 8972550 w 8972550"/>
              <a:gd name="connsiteY5" fmla="*/ 842962 h 5186362"/>
              <a:gd name="connsiteX6" fmla="*/ 7529512 w 8972550"/>
              <a:gd name="connsiteY6" fmla="*/ 57150 h 5186362"/>
              <a:gd name="connsiteX7" fmla="*/ 5072062 w 8972550"/>
              <a:gd name="connsiteY7" fmla="*/ 14287 h 5186362"/>
              <a:gd name="connsiteX8" fmla="*/ 3286125 w 8972550"/>
              <a:gd name="connsiteY8" fmla="*/ 28575 h 5186362"/>
              <a:gd name="connsiteX9" fmla="*/ 1085850 w 8972550"/>
              <a:gd name="connsiteY9" fmla="*/ 57150 h 5186362"/>
              <a:gd name="connsiteX10" fmla="*/ 71437 w 8972550"/>
              <a:gd name="connsiteY10" fmla="*/ 0 h 5186362"/>
              <a:gd name="connsiteX11" fmla="*/ 28575 w 8972550"/>
              <a:gd name="connsiteY11" fmla="*/ 2543175 h 5186362"/>
              <a:gd name="connsiteX12" fmla="*/ 1271587 w 8972550"/>
              <a:gd name="connsiteY12" fmla="*/ 2514600 h 5186362"/>
              <a:gd name="connsiteX13" fmla="*/ 1271587 w 8972550"/>
              <a:gd name="connsiteY13" fmla="*/ 3143250 h 5186362"/>
              <a:gd name="connsiteX14" fmla="*/ 0 w 8972550"/>
              <a:gd name="connsiteY14" fmla="*/ 3086100 h 5186362"/>
              <a:gd name="connsiteX0" fmla="*/ 0 w 8972550"/>
              <a:gd name="connsiteY0" fmla="*/ 3086100 h 5186362"/>
              <a:gd name="connsiteX1" fmla="*/ 42862 w 8972550"/>
              <a:gd name="connsiteY1" fmla="*/ 4929187 h 5186362"/>
              <a:gd name="connsiteX2" fmla="*/ 5986462 w 8972550"/>
              <a:gd name="connsiteY2" fmla="*/ 5186362 h 5186362"/>
              <a:gd name="connsiteX3" fmla="*/ 8943975 w 8972550"/>
              <a:gd name="connsiteY3" fmla="*/ 4814887 h 5186362"/>
              <a:gd name="connsiteX4" fmla="*/ 8843962 w 8972550"/>
              <a:gd name="connsiteY4" fmla="*/ 1257300 h 5186362"/>
              <a:gd name="connsiteX5" fmla="*/ 8972550 w 8972550"/>
              <a:gd name="connsiteY5" fmla="*/ 842962 h 5186362"/>
              <a:gd name="connsiteX6" fmla="*/ 7529512 w 8972550"/>
              <a:gd name="connsiteY6" fmla="*/ 57150 h 5186362"/>
              <a:gd name="connsiteX7" fmla="*/ 5072062 w 8972550"/>
              <a:gd name="connsiteY7" fmla="*/ 14287 h 5186362"/>
              <a:gd name="connsiteX8" fmla="*/ 3286125 w 8972550"/>
              <a:gd name="connsiteY8" fmla="*/ 28575 h 5186362"/>
              <a:gd name="connsiteX9" fmla="*/ 1085850 w 8972550"/>
              <a:gd name="connsiteY9" fmla="*/ 57150 h 5186362"/>
              <a:gd name="connsiteX10" fmla="*/ 71437 w 8972550"/>
              <a:gd name="connsiteY10" fmla="*/ 0 h 5186362"/>
              <a:gd name="connsiteX11" fmla="*/ 28575 w 8972550"/>
              <a:gd name="connsiteY11" fmla="*/ 2543175 h 5186362"/>
              <a:gd name="connsiteX12" fmla="*/ 1275063 w 8972550"/>
              <a:gd name="connsiteY12" fmla="*/ 2490262 h 5186362"/>
              <a:gd name="connsiteX13" fmla="*/ 1271587 w 8972550"/>
              <a:gd name="connsiteY13" fmla="*/ 3143250 h 5186362"/>
              <a:gd name="connsiteX14" fmla="*/ 0 w 8972550"/>
              <a:gd name="connsiteY14" fmla="*/ 3086100 h 5186362"/>
              <a:gd name="connsiteX0" fmla="*/ 0 w 8972550"/>
              <a:gd name="connsiteY0" fmla="*/ 3086100 h 5186362"/>
              <a:gd name="connsiteX1" fmla="*/ 42862 w 8972550"/>
              <a:gd name="connsiteY1" fmla="*/ 4929187 h 5186362"/>
              <a:gd name="connsiteX2" fmla="*/ 5986462 w 8972550"/>
              <a:gd name="connsiteY2" fmla="*/ 5186362 h 5186362"/>
              <a:gd name="connsiteX3" fmla="*/ 8943975 w 8972550"/>
              <a:gd name="connsiteY3" fmla="*/ 4814887 h 5186362"/>
              <a:gd name="connsiteX4" fmla="*/ 8843962 w 8972550"/>
              <a:gd name="connsiteY4" fmla="*/ 1257300 h 5186362"/>
              <a:gd name="connsiteX5" fmla="*/ 8972550 w 8972550"/>
              <a:gd name="connsiteY5" fmla="*/ 842962 h 5186362"/>
              <a:gd name="connsiteX6" fmla="*/ 7529512 w 8972550"/>
              <a:gd name="connsiteY6" fmla="*/ 57150 h 5186362"/>
              <a:gd name="connsiteX7" fmla="*/ 5072062 w 8972550"/>
              <a:gd name="connsiteY7" fmla="*/ 14287 h 5186362"/>
              <a:gd name="connsiteX8" fmla="*/ 3286125 w 8972550"/>
              <a:gd name="connsiteY8" fmla="*/ 28575 h 5186362"/>
              <a:gd name="connsiteX9" fmla="*/ 1085850 w 8972550"/>
              <a:gd name="connsiteY9" fmla="*/ 57150 h 5186362"/>
              <a:gd name="connsiteX10" fmla="*/ 71437 w 8972550"/>
              <a:gd name="connsiteY10" fmla="*/ 0 h 5186362"/>
              <a:gd name="connsiteX11" fmla="*/ 21622 w 8972550"/>
              <a:gd name="connsiteY11" fmla="*/ 2497976 h 5186362"/>
              <a:gd name="connsiteX12" fmla="*/ 1275063 w 8972550"/>
              <a:gd name="connsiteY12" fmla="*/ 2490262 h 5186362"/>
              <a:gd name="connsiteX13" fmla="*/ 1271587 w 8972550"/>
              <a:gd name="connsiteY13" fmla="*/ 3143250 h 5186362"/>
              <a:gd name="connsiteX14" fmla="*/ 0 w 8972550"/>
              <a:gd name="connsiteY14" fmla="*/ 3086100 h 5186362"/>
              <a:gd name="connsiteX0" fmla="*/ 0 w 8962120"/>
              <a:gd name="connsiteY0" fmla="*/ 3127822 h 5186362"/>
              <a:gd name="connsiteX1" fmla="*/ 32432 w 8962120"/>
              <a:gd name="connsiteY1" fmla="*/ 4929187 h 5186362"/>
              <a:gd name="connsiteX2" fmla="*/ 5976032 w 8962120"/>
              <a:gd name="connsiteY2" fmla="*/ 5186362 h 5186362"/>
              <a:gd name="connsiteX3" fmla="*/ 8933545 w 8962120"/>
              <a:gd name="connsiteY3" fmla="*/ 4814887 h 5186362"/>
              <a:gd name="connsiteX4" fmla="*/ 8833532 w 8962120"/>
              <a:gd name="connsiteY4" fmla="*/ 1257300 h 5186362"/>
              <a:gd name="connsiteX5" fmla="*/ 8962120 w 8962120"/>
              <a:gd name="connsiteY5" fmla="*/ 842962 h 5186362"/>
              <a:gd name="connsiteX6" fmla="*/ 7519082 w 8962120"/>
              <a:gd name="connsiteY6" fmla="*/ 57150 h 5186362"/>
              <a:gd name="connsiteX7" fmla="*/ 5061632 w 8962120"/>
              <a:gd name="connsiteY7" fmla="*/ 14287 h 5186362"/>
              <a:gd name="connsiteX8" fmla="*/ 3275695 w 8962120"/>
              <a:gd name="connsiteY8" fmla="*/ 28575 h 5186362"/>
              <a:gd name="connsiteX9" fmla="*/ 1075420 w 8962120"/>
              <a:gd name="connsiteY9" fmla="*/ 57150 h 5186362"/>
              <a:gd name="connsiteX10" fmla="*/ 61007 w 8962120"/>
              <a:gd name="connsiteY10" fmla="*/ 0 h 5186362"/>
              <a:gd name="connsiteX11" fmla="*/ 11192 w 8962120"/>
              <a:gd name="connsiteY11" fmla="*/ 2497976 h 5186362"/>
              <a:gd name="connsiteX12" fmla="*/ 1264633 w 8962120"/>
              <a:gd name="connsiteY12" fmla="*/ 2490262 h 5186362"/>
              <a:gd name="connsiteX13" fmla="*/ 1261157 w 8962120"/>
              <a:gd name="connsiteY13" fmla="*/ 3143250 h 5186362"/>
              <a:gd name="connsiteX14" fmla="*/ 0 w 8962120"/>
              <a:gd name="connsiteY14" fmla="*/ 3127822 h 5186362"/>
              <a:gd name="connsiteX0" fmla="*/ 0 w 8979504"/>
              <a:gd name="connsiteY0" fmla="*/ 3100007 h 5186362"/>
              <a:gd name="connsiteX1" fmla="*/ 49816 w 8979504"/>
              <a:gd name="connsiteY1" fmla="*/ 4929187 h 5186362"/>
              <a:gd name="connsiteX2" fmla="*/ 5993416 w 8979504"/>
              <a:gd name="connsiteY2" fmla="*/ 5186362 h 5186362"/>
              <a:gd name="connsiteX3" fmla="*/ 8950929 w 8979504"/>
              <a:gd name="connsiteY3" fmla="*/ 4814887 h 5186362"/>
              <a:gd name="connsiteX4" fmla="*/ 8850916 w 8979504"/>
              <a:gd name="connsiteY4" fmla="*/ 1257300 h 5186362"/>
              <a:gd name="connsiteX5" fmla="*/ 8979504 w 8979504"/>
              <a:gd name="connsiteY5" fmla="*/ 842962 h 5186362"/>
              <a:gd name="connsiteX6" fmla="*/ 7536466 w 8979504"/>
              <a:gd name="connsiteY6" fmla="*/ 57150 h 5186362"/>
              <a:gd name="connsiteX7" fmla="*/ 5079016 w 8979504"/>
              <a:gd name="connsiteY7" fmla="*/ 14287 h 5186362"/>
              <a:gd name="connsiteX8" fmla="*/ 3293079 w 8979504"/>
              <a:gd name="connsiteY8" fmla="*/ 28575 h 5186362"/>
              <a:gd name="connsiteX9" fmla="*/ 1092804 w 8979504"/>
              <a:gd name="connsiteY9" fmla="*/ 57150 h 5186362"/>
              <a:gd name="connsiteX10" fmla="*/ 78391 w 8979504"/>
              <a:gd name="connsiteY10" fmla="*/ 0 h 5186362"/>
              <a:gd name="connsiteX11" fmla="*/ 28576 w 8979504"/>
              <a:gd name="connsiteY11" fmla="*/ 2497976 h 5186362"/>
              <a:gd name="connsiteX12" fmla="*/ 1282017 w 8979504"/>
              <a:gd name="connsiteY12" fmla="*/ 2490262 h 5186362"/>
              <a:gd name="connsiteX13" fmla="*/ 1278541 w 8979504"/>
              <a:gd name="connsiteY13" fmla="*/ 3143250 h 5186362"/>
              <a:gd name="connsiteX14" fmla="*/ 0 w 8979504"/>
              <a:gd name="connsiteY14" fmla="*/ 3100007 h 5186362"/>
              <a:gd name="connsiteX0" fmla="*/ 0 w 8979504"/>
              <a:gd name="connsiteY0" fmla="*/ 3100007 h 5186362"/>
              <a:gd name="connsiteX1" fmla="*/ 49816 w 8979504"/>
              <a:gd name="connsiteY1" fmla="*/ 4929187 h 5186362"/>
              <a:gd name="connsiteX2" fmla="*/ 5993416 w 8979504"/>
              <a:gd name="connsiteY2" fmla="*/ 5186362 h 5186362"/>
              <a:gd name="connsiteX3" fmla="*/ 8950929 w 8979504"/>
              <a:gd name="connsiteY3" fmla="*/ 4814887 h 5186362"/>
              <a:gd name="connsiteX4" fmla="*/ 8850916 w 8979504"/>
              <a:gd name="connsiteY4" fmla="*/ 1257300 h 5186362"/>
              <a:gd name="connsiteX5" fmla="*/ 8979504 w 8979504"/>
              <a:gd name="connsiteY5" fmla="*/ 842962 h 5186362"/>
              <a:gd name="connsiteX6" fmla="*/ 7536466 w 8979504"/>
              <a:gd name="connsiteY6" fmla="*/ 57150 h 5186362"/>
              <a:gd name="connsiteX7" fmla="*/ 5079016 w 8979504"/>
              <a:gd name="connsiteY7" fmla="*/ 14287 h 5186362"/>
              <a:gd name="connsiteX8" fmla="*/ 3293079 w 8979504"/>
              <a:gd name="connsiteY8" fmla="*/ 28575 h 5186362"/>
              <a:gd name="connsiteX9" fmla="*/ 1092804 w 8979504"/>
              <a:gd name="connsiteY9" fmla="*/ 57150 h 5186362"/>
              <a:gd name="connsiteX10" fmla="*/ 78391 w 8979504"/>
              <a:gd name="connsiteY10" fmla="*/ 0 h 5186362"/>
              <a:gd name="connsiteX11" fmla="*/ 28576 w 8979504"/>
              <a:gd name="connsiteY11" fmla="*/ 2497976 h 5186362"/>
              <a:gd name="connsiteX12" fmla="*/ 1282017 w 8979504"/>
              <a:gd name="connsiteY12" fmla="*/ 2490262 h 5186362"/>
              <a:gd name="connsiteX13" fmla="*/ 1264634 w 8979504"/>
              <a:gd name="connsiteY13" fmla="*/ 3111959 h 5186362"/>
              <a:gd name="connsiteX14" fmla="*/ 0 w 8979504"/>
              <a:gd name="connsiteY14" fmla="*/ 3100007 h 5186362"/>
              <a:gd name="connsiteX0" fmla="*/ 0 w 8979504"/>
              <a:gd name="connsiteY0" fmla="*/ 3100007 h 5186362"/>
              <a:gd name="connsiteX1" fmla="*/ 49816 w 8979504"/>
              <a:gd name="connsiteY1" fmla="*/ 4929187 h 5186362"/>
              <a:gd name="connsiteX2" fmla="*/ 5993416 w 8979504"/>
              <a:gd name="connsiteY2" fmla="*/ 5186362 h 5186362"/>
              <a:gd name="connsiteX3" fmla="*/ 8950929 w 8979504"/>
              <a:gd name="connsiteY3" fmla="*/ 4814887 h 5186362"/>
              <a:gd name="connsiteX4" fmla="*/ 8850916 w 8979504"/>
              <a:gd name="connsiteY4" fmla="*/ 1257300 h 5186362"/>
              <a:gd name="connsiteX5" fmla="*/ 8979504 w 8979504"/>
              <a:gd name="connsiteY5" fmla="*/ 842962 h 5186362"/>
              <a:gd name="connsiteX6" fmla="*/ 7536466 w 8979504"/>
              <a:gd name="connsiteY6" fmla="*/ 57150 h 5186362"/>
              <a:gd name="connsiteX7" fmla="*/ 5079016 w 8979504"/>
              <a:gd name="connsiteY7" fmla="*/ 14287 h 5186362"/>
              <a:gd name="connsiteX8" fmla="*/ 3293079 w 8979504"/>
              <a:gd name="connsiteY8" fmla="*/ 28575 h 5186362"/>
              <a:gd name="connsiteX9" fmla="*/ 1092804 w 8979504"/>
              <a:gd name="connsiteY9" fmla="*/ 57150 h 5186362"/>
              <a:gd name="connsiteX10" fmla="*/ 78391 w 8979504"/>
              <a:gd name="connsiteY10" fmla="*/ 0 h 5186362"/>
              <a:gd name="connsiteX11" fmla="*/ 28576 w 8979504"/>
              <a:gd name="connsiteY11" fmla="*/ 2497976 h 5186362"/>
              <a:gd name="connsiteX12" fmla="*/ 1268110 w 8979504"/>
              <a:gd name="connsiteY12" fmla="*/ 2507646 h 5186362"/>
              <a:gd name="connsiteX13" fmla="*/ 1264634 w 8979504"/>
              <a:gd name="connsiteY13" fmla="*/ 3111959 h 5186362"/>
              <a:gd name="connsiteX14" fmla="*/ 0 w 8979504"/>
              <a:gd name="connsiteY14" fmla="*/ 3100007 h 5186362"/>
              <a:gd name="connsiteX0" fmla="*/ 0 w 8979504"/>
              <a:gd name="connsiteY0" fmla="*/ 3100007 h 5186362"/>
              <a:gd name="connsiteX1" fmla="*/ 49816 w 8979504"/>
              <a:gd name="connsiteY1" fmla="*/ 4929187 h 5186362"/>
              <a:gd name="connsiteX2" fmla="*/ 5993416 w 8979504"/>
              <a:gd name="connsiteY2" fmla="*/ 5186362 h 5186362"/>
              <a:gd name="connsiteX3" fmla="*/ 8950929 w 8979504"/>
              <a:gd name="connsiteY3" fmla="*/ 4814887 h 5186362"/>
              <a:gd name="connsiteX4" fmla="*/ 8850916 w 8979504"/>
              <a:gd name="connsiteY4" fmla="*/ 1257300 h 5186362"/>
              <a:gd name="connsiteX5" fmla="*/ 8979504 w 8979504"/>
              <a:gd name="connsiteY5" fmla="*/ 842962 h 5186362"/>
              <a:gd name="connsiteX6" fmla="*/ 7536466 w 8979504"/>
              <a:gd name="connsiteY6" fmla="*/ 57150 h 5186362"/>
              <a:gd name="connsiteX7" fmla="*/ 5079016 w 8979504"/>
              <a:gd name="connsiteY7" fmla="*/ 14287 h 5186362"/>
              <a:gd name="connsiteX8" fmla="*/ 3293079 w 8979504"/>
              <a:gd name="connsiteY8" fmla="*/ 28575 h 5186362"/>
              <a:gd name="connsiteX9" fmla="*/ 1092804 w 8979504"/>
              <a:gd name="connsiteY9" fmla="*/ 57150 h 5186362"/>
              <a:gd name="connsiteX10" fmla="*/ 78391 w 8979504"/>
              <a:gd name="connsiteY10" fmla="*/ 0 h 5186362"/>
              <a:gd name="connsiteX11" fmla="*/ 11192 w 8979504"/>
              <a:gd name="connsiteY11" fmla="*/ 2518836 h 5186362"/>
              <a:gd name="connsiteX12" fmla="*/ 1268110 w 8979504"/>
              <a:gd name="connsiteY12" fmla="*/ 2507646 h 5186362"/>
              <a:gd name="connsiteX13" fmla="*/ 1264634 w 8979504"/>
              <a:gd name="connsiteY13" fmla="*/ 3111959 h 5186362"/>
              <a:gd name="connsiteX14" fmla="*/ 0 w 8979504"/>
              <a:gd name="connsiteY14" fmla="*/ 3100007 h 518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79504" h="5186362">
                <a:moveTo>
                  <a:pt x="0" y="3100007"/>
                </a:moveTo>
                <a:lnTo>
                  <a:pt x="49816" y="4929187"/>
                </a:lnTo>
                <a:lnTo>
                  <a:pt x="5993416" y="5186362"/>
                </a:lnTo>
                <a:lnTo>
                  <a:pt x="8950929" y="4814887"/>
                </a:lnTo>
                <a:lnTo>
                  <a:pt x="8850916" y="1257300"/>
                </a:lnTo>
                <a:lnTo>
                  <a:pt x="8979504" y="842962"/>
                </a:lnTo>
                <a:lnTo>
                  <a:pt x="7536466" y="57150"/>
                </a:lnTo>
                <a:lnTo>
                  <a:pt x="5079016" y="14287"/>
                </a:lnTo>
                <a:lnTo>
                  <a:pt x="3293079" y="28575"/>
                </a:lnTo>
                <a:lnTo>
                  <a:pt x="1092804" y="57150"/>
                </a:lnTo>
                <a:lnTo>
                  <a:pt x="78391" y="0"/>
                </a:lnTo>
                <a:lnTo>
                  <a:pt x="11192" y="2518836"/>
                </a:lnTo>
                <a:lnTo>
                  <a:pt x="1268110" y="2507646"/>
                </a:lnTo>
                <a:cubicBezTo>
                  <a:pt x="1266951" y="2725309"/>
                  <a:pt x="1265793" y="2894296"/>
                  <a:pt x="1264634" y="3111959"/>
                </a:cubicBezTo>
                <a:lnTo>
                  <a:pt x="0" y="310000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Finite number of “effective” wheels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36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97593E-6 L -0.5059 -0.0020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5" y="-1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05369E-7 L -0.5026 8.05369E-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0343E-6 L -0.11805 0.04652 C -0.14323 0.05693 -0.18055 0.06735 -0.21996 0.07498 C -0.26458 0.08447 -0.30069 0.08841 -0.32743 0.08887 L -0.50034 0.09003 " pathEditMode="relative" rAng="0" ptsTypes="FffFF">
                                      <p:cBhvr>
                                        <p:cTn id="5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7" y="449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25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4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25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4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4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25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4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25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4" grpId="0">
        <p:bldAsOne/>
      </p:bldGraphic>
      <p:bldGraphic spid="155" grpId="0">
        <p:bldAsOne/>
      </p:bldGraphic>
      <p:bldGraphic spid="156" grpId="0">
        <p:bldAsOne/>
      </p:bldGraphic>
      <p:bldGraphic spid="157" grpId="0">
        <p:bldAsOne/>
      </p:bldGraphic>
      <p:bldGraphic spid="158" grpId="0">
        <p:bldAsOne/>
      </p:bldGraphic>
      <p:bldP spid="16" grpId="0"/>
      <p:bldP spid="221" grpId="0" animBg="1"/>
      <p:bldP spid="241" grpId="0" animBg="1"/>
      <p:bldP spid="216" grpId="1"/>
      <p:bldGraphic spid="235" grpId="0">
        <p:bldAsOne/>
      </p:bldGraphic>
      <p:bldGraphic spid="259" grpId="0">
        <p:bldAsOne/>
      </p:bldGraphic>
      <p:bldP spid="256" grpId="0" animBg="1"/>
      <p:bldP spid="256" grpId="1" animBg="1"/>
      <p:bldP spid="256" grpId="2" animBg="1"/>
      <p:bldP spid="34" grpId="0" animBg="1"/>
      <p:bldP spid="34" grpId="1" animBg="1"/>
      <p:bldP spid="34" grpId="2" animBg="1"/>
      <p:bldP spid="257" grpId="0" animBg="1"/>
      <p:bldP spid="257" grpId="1" animBg="1"/>
      <p:bldP spid="257" grpId="2" animBg="1"/>
      <p:bldP spid="2" grpId="0" animBg="1"/>
      <p:bldP spid="270" grpId="0" animBg="1"/>
      <p:bldP spid="5" grpId="0"/>
      <p:bldP spid="5" grpId="1"/>
      <p:bldP spid="5" grpId="2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1840" y="624336"/>
            <a:ext cx="4526611" cy="604162"/>
            <a:chOff x="3291840" y="624336"/>
            <a:chExt cx="4526611" cy="604162"/>
          </a:xfrm>
        </p:grpSpPr>
        <p:graphicFrame>
          <p:nvGraphicFramePr>
            <p:cNvPr id="200" name="Chart 199"/>
            <p:cNvGraphicFramePr/>
            <p:nvPr>
              <p:extLst>
                <p:ext uri="{D42A27DB-BD31-4B8C-83A1-F6EECF244321}">
                  <p14:modId xmlns:p14="http://schemas.microsoft.com/office/powerpoint/2010/main" val="3933513461"/>
                </p:ext>
              </p:extLst>
            </p:nvPr>
          </p:nvGraphicFramePr>
          <p:xfrm>
            <a:off x="7172167" y="624336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01" name="Chart 200"/>
            <p:cNvGraphicFramePr/>
            <p:nvPr>
              <p:extLst>
                <p:ext uri="{D42A27DB-BD31-4B8C-83A1-F6EECF244321}">
                  <p14:modId xmlns:p14="http://schemas.microsoft.com/office/powerpoint/2010/main" val="3933839412"/>
                </p:ext>
              </p:extLst>
            </p:nvPr>
          </p:nvGraphicFramePr>
          <p:xfrm>
            <a:off x="6756501" y="624336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02" name="Chart 201"/>
            <p:cNvGraphicFramePr/>
            <p:nvPr>
              <p:extLst>
                <p:ext uri="{D42A27DB-BD31-4B8C-83A1-F6EECF244321}">
                  <p14:modId xmlns:p14="http://schemas.microsoft.com/office/powerpoint/2010/main" val="3096414952"/>
                </p:ext>
              </p:extLst>
            </p:nvPr>
          </p:nvGraphicFramePr>
          <p:xfrm>
            <a:off x="6156777" y="624336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03" name="Chart 202"/>
            <p:cNvGraphicFramePr/>
            <p:nvPr>
              <p:extLst>
                <p:ext uri="{D42A27DB-BD31-4B8C-83A1-F6EECF244321}">
                  <p14:modId xmlns:p14="http://schemas.microsoft.com/office/powerpoint/2010/main" val="85768130"/>
                </p:ext>
              </p:extLst>
            </p:nvPr>
          </p:nvGraphicFramePr>
          <p:xfrm>
            <a:off x="5163259" y="624336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04" name="Chart 203"/>
            <p:cNvGraphicFramePr/>
            <p:nvPr>
              <p:extLst>
                <p:ext uri="{D42A27DB-BD31-4B8C-83A1-F6EECF244321}">
                  <p14:modId xmlns:p14="http://schemas.microsoft.com/office/powerpoint/2010/main" val="2141128448"/>
                </p:ext>
              </p:extLst>
            </p:nvPr>
          </p:nvGraphicFramePr>
          <p:xfrm>
            <a:off x="3291840" y="624336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329" name="Rounded Rectangle 328"/>
          <p:cNvSpPr/>
          <p:nvPr/>
        </p:nvSpPr>
        <p:spPr>
          <a:xfrm>
            <a:off x="5926096" y="4122182"/>
            <a:ext cx="1612114" cy="2164796"/>
          </a:xfrm>
          <a:prstGeom prst="roundRect">
            <a:avLst/>
          </a:prstGeom>
          <a:gradFill>
            <a:gsLst>
              <a:gs pos="100000">
                <a:srgbClr val="00B0F0">
                  <a:alpha val="30000"/>
                </a:srgbClr>
              </a:gs>
              <a:gs pos="0">
                <a:srgbClr val="0070C0">
                  <a:alpha val="0"/>
                </a:srgbClr>
              </a:gs>
            </a:gsLst>
            <a:lin ang="0" scaled="1"/>
          </a:gradFill>
          <a:ln w="3492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/>
        </p:nvGrpSpPr>
        <p:grpSpPr>
          <a:xfrm>
            <a:off x="6287096" y="4994738"/>
            <a:ext cx="1781645" cy="266700"/>
            <a:chOff x="5867400" y="4502029"/>
            <a:chExt cx="1781645" cy="266700"/>
          </a:xfrm>
        </p:grpSpPr>
        <p:sp>
          <p:nvSpPr>
            <p:cNvPr id="146" name="Right Arrow 145"/>
            <p:cNvSpPr/>
            <p:nvPr/>
          </p:nvSpPr>
          <p:spPr>
            <a:xfrm>
              <a:off x="5867400" y="4502029"/>
              <a:ext cx="1781645" cy="266700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7" descr="C:\Users\dliao\Documents\My Notebook\Physics\UCSF PostDoc\Tlsty Journal Club\PersisterJournalClub20110131\RNA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950" y="4549866"/>
              <a:ext cx="1362537" cy="143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9" name="Group 168"/>
          <p:cNvGrpSpPr/>
          <p:nvPr/>
        </p:nvGrpSpPr>
        <p:grpSpPr>
          <a:xfrm>
            <a:off x="7057555" y="4536493"/>
            <a:ext cx="1781645" cy="266700"/>
            <a:chOff x="5867400" y="4502029"/>
            <a:chExt cx="1781645" cy="266700"/>
          </a:xfrm>
        </p:grpSpPr>
        <p:sp>
          <p:nvSpPr>
            <p:cNvPr id="170" name="Right Arrow 169"/>
            <p:cNvSpPr/>
            <p:nvPr/>
          </p:nvSpPr>
          <p:spPr>
            <a:xfrm>
              <a:off x="5867400" y="4502029"/>
              <a:ext cx="1781645" cy="266700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1" name="Picture 7" descr="C:\Users\dliao\Documents\My Notebook\Physics\UCSF PostDoc\Tlsty Journal Club\PersisterJournalClub20110131\RNA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950" y="4549866"/>
              <a:ext cx="1362537" cy="143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19463" y="5197198"/>
            <a:ext cx="5594000" cy="801820"/>
            <a:chOff x="219463" y="5197198"/>
            <a:chExt cx="5594000" cy="801820"/>
          </a:xfrm>
        </p:grpSpPr>
        <p:graphicFrame>
          <p:nvGraphicFramePr>
            <p:cNvPr id="262" name="Chart 261"/>
            <p:cNvGraphicFramePr/>
            <p:nvPr>
              <p:extLst>
                <p:ext uri="{D42A27DB-BD31-4B8C-83A1-F6EECF244321}">
                  <p14:modId xmlns:p14="http://schemas.microsoft.com/office/powerpoint/2010/main" val="3288792545"/>
                </p:ext>
              </p:extLst>
            </p:nvPr>
          </p:nvGraphicFramePr>
          <p:xfrm>
            <a:off x="1152669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63" name="Chart 262"/>
            <p:cNvGraphicFramePr/>
            <p:nvPr>
              <p:extLst>
                <p:ext uri="{D42A27DB-BD31-4B8C-83A1-F6EECF244321}">
                  <p14:modId xmlns:p14="http://schemas.microsoft.com/office/powerpoint/2010/main" val="1747290926"/>
                </p:ext>
              </p:extLst>
            </p:nvPr>
          </p:nvGraphicFramePr>
          <p:xfrm>
            <a:off x="751218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64" name="Chart 263"/>
            <p:cNvGraphicFramePr/>
            <p:nvPr>
              <p:extLst>
                <p:ext uri="{D42A27DB-BD31-4B8C-83A1-F6EECF244321}">
                  <p14:modId xmlns:p14="http://schemas.microsoft.com/office/powerpoint/2010/main" val="2696715512"/>
                </p:ext>
              </p:extLst>
            </p:nvPr>
          </p:nvGraphicFramePr>
          <p:xfrm>
            <a:off x="1955571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265" name="Chart 264"/>
            <p:cNvGraphicFramePr/>
            <p:nvPr>
              <p:extLst>
                <p:ext uri="{D42A27DB-BD31-4B8C-83A1-F6EECF244321}">
                  <p14:modId xmlns:p14="http://schemas.microsoft.com/office/powerpoint/2010/main" val="3497917982"/>
                </p:ext>
              </p:extLst>
            </p:nvPr>
          </p:nvGraphicFramePr>
          <p:xfrm>
            <a:off x="2357022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266" name="Chart 265"/>
            <p:cNvGraphicFramePr/>
            <p:nvPr>
              <p:extLst>
                <p:ext uri="{D42A27DB-BD31-4B8C-83A1-F6EECF244321}">
                  <p14:modId xmlns:p14="http://schemas.microsoft.com/office/powerpoint/2010/main" val="3190814748"/>
                </p:ext>
              </p:extLst>
            </p:nvPr>
          </p:nvGraphicFramePr>
          <p:xfrm>
            <a:off x="2758473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267" name="Chart 266"/>
            <p:cNvGraphicFramePr/>
            <p:nvPr>
              <p:extLst>
                <p:ext uri="{D42A27DB-BD31-4B8C-83A1-F6EECF244321}">
                  <p14:modId xmlns:p14="http://schemas.microsoft.com/office/powerpoint/2010/main" val="1682354705"/>
                </p:ext>
              </p:extLst>
            </p:nvPr>
          </p:nvGraphicFramePr>
          <p:xfrm>
            <a:off x="3159924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68" name="Chart 267"/>
            <p:cNvGraphicFramePr/>
            <p:nvPr>
              <p:extLst>
                <p:ext uri="{D42A27DB-BD31-4B8C-83A1-F6EECF244321}">
                  <p14:modId xmlns:p14="http://schemas.microsoft.com/office/powerpoint/2010/main" val="2262282619"/>
                </p:ext>
              </p:extLst>
            </p:nvPr>
          </p:nvGraphicFramePr>
          <p:xfrm>
            <a:off x="3561375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69" name="Chart 268"/>
            <p:cNvGraphicFramePr/>
            <p:nvPr>
              <p:extLst>
                <p:ext uri="{D42A27DB-BD31-4B8C-83A1-F6EECF244321}">
                  <p14:modId xmlns:p14="http://schemas.microsoft.com/office/powerpoint/2010/main" val="693601176"/>
                </p:ext>
              </p:extLst>
            </p:nvPr>
          </p:nvGraphicFramePr>
          <p:xfrm>
            <a:off x="3962826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270" name="Chart 269"/>
            <p:cNvGraphicFramePr/>
            <p:nvPr>
              <p:extLst>
                <p:ext uri="{D42A27DB-BD31-4B8C-83A1-F6EECF244321}">
                  <p14:modId xmlns:p14="http://schemas.microsoft.com/office/powerpoint/2010/main" val="2180879771"/>
                </p:ext>
              </p:extLst>
            </p:nvPr>
          </p:nvGraphicFramePr>
          <p:xfrm>
            <a:off x="4364277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271" name="Chart 270"/>
            <p:cNvGraphicFramePr/>
            <p:nvPr>
              <p:extLst>
                <p:ext uri="{D42A27DB-BD31-4B8C-83A1-F6EECF244321}">
                  <p14:modId xmlns:p14="http://schemas.microsoft.com/office/powerpoint/2010/main" val="3480765569"/>
                </p:ext>
              </p:extLst>
            </p:nvPr>
          </p:nvGraphicFramePr>
          <p:xfrm>
            <a:off x="4765728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272" name="Chart 271"/>
            <p:cNvGraphicFramePr/>
            <p:nvPr>
              <p:extLst>
                <p:ext uri="{D42A27DB-BD31-4B8C-83A1-F6EECF244321}">
                  <p14:modId xmlns:p14="http://schemas.microsoft.com/office/powerpoint/2010/main" val="2626441750"/>
                </p:ext>
              </p:extLst>
            </p:nvPr>
          </p:nvGraphicFramePr>
          <p:xfrm>
            <a:off x="5167179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graphicFrame>
          <p:nvGraphicFramePr>
            <p:cNvPr id="274" name="Chart 273"/>
            <p:cNvGraphicFramePr/>
            <p:nvPr>
              <p:extLst>
                <p:ext uri="{D42A27DB-BD31-4B8C-83A1-F6EECF244321}">
                  <p14:modId xmlns:p14="http://schemas.microsoft.com/office/powerpoint/2010/main" val="3638184894"/>
                </p:ext>
              </p:extLst>
            </p:nvPr>
          </p:nvGraphicFramePr>
          <p:xfrm>
            <a:off x="1554120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219463" y="5197198"/>
              <a:ext cx="5544028" cy="80182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/>
          <p:cNvSpPr/>
          <p:nvPr/>
        </p:nvSpPr>
        <p:spPr>
          <a:xfrm>
            <a:off x="422565" y="1560731"/>
            <a:ext cx="7125455" cy="60513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Same statistics for wheels uneven and even in time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Left Brace 173"/>
          <p:cNvSpPr/>
          <p:nvPr/>
        </p:nvSpPr>
        <p:spPr>
          <a:xfrm rot="16200000" flipH="1">
            <a:off x="7372084" y="1139324"/>
            <a:ext cx="249122" cy="270850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Left Brace 175"/>
          <p:cNvSpPr/>
          <p:nvPr/>
        </p:nvSpPr>
        <p:spPr>
          <a:xfrm rot="16200000" flipH="1">
            <a:off x="6970338" y="1123858"/>
            <a:ext cx="249122" cy="301782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Left Brace 176"/>
          <p:cNvSpPr/>
          <p:nvPr/>
        </p:nvSpPr>
        <p:spPr>
          <a:xfrm rot="16200000" flipH="1">
            <a:off x="6354703" y="927699"/>
            <a:ext cx="249122" cy="694100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Left Brace 177"/>
          <p:cNvSpPr/>
          <p:nvPr/>
        </p:nvSpPr>
        <p:spPr>
          <a:xfrm rot="16200000" flipH="1">
            <a:off x="5361840" y="722487"/>
            <a:ext cx="249122" cy="1104523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9463" y="7412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≈</a:t>
            </a:r>
            <a:endParaRPr lang="en-US" dirty="0">
              <a:solidFill>
                <a:srgbClr val="FF6699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685800" y="5910264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5733600" y="4114800"/>
            <a:ext cx="1817129" cy="2164796"/>
          </a:xfrm>
          <a:prstGeom prst="roundRect">
            <a:avLst/>
          </a:prstGeom>
          <a:noFill/>
          <a:ln w="34925">
            <a:solidFill>
              <a:srgbClr val="FF669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3" name="Chart 252"/>
          <p:cNvGraphicFramePr/>
          <p:nvPr>
            <p:extLst>
              <p:ext uri="{D42A27DB-BD31-4B8C-83A1-F6EECF244321}">
                <p14:modId xmlns:p14="http://schemas.microsoft.com/office/powerpoint/2010/main" val="2760828376"/>
              </p:ext>
            </p:extLst>
          </p:nvPr>
        </p:nvGraphicFramePr>
        <p:xfrm>
          <a:off x="556863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graphicFrame>
        <p:nvGraphicFramePr>
          <p:cNvPr id="254" name="Chart 253"/>
          <p:cNvGraphicFramePr/>
          <p:nvPr>
            <p:extLst>
              <p:ext uri="{D42A27DB-BD31-4B8C-83A1-F6EECF244321}">
                <p14:modId xmlns:p14="http://schemas.microsoft.com/office/powerpoint/2010/main" val="2629004357"/>
              </p:ext>
            </p:extLst>
          </p:nvPr>
        </p:nvGraphicFramePr>
        <p:xfrm>
          <a:off x="597008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graphicFrame>
        <p:nvGraphicFramePr>
          <p:cNvPr id="255" name="Chart 254"/>
          <p:cNvGraphicFramePr/>
          <p:nvPr>
            <p:extLst>
              <p:ext uri="{D42A27DB-BD31-4B8C-83A1-F6EECF244321}">
                <p14:modId xmlns:p14="http://schemas.microsoft.com/office/powerpoint/2010/main" val="4003357515"/>
              </p:ext>
            </p:extLst>
          </p:nvPr>
        </p:nvGraphicFramePr>
        <p:xfrm>
          <a:off x="637153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graphicFrame>
        <p:nvGraphicFramePr>
          <p:cNvPr id="256" name="Chart 255"/>
          <p:cNvGraphicFramePr/>
          <p:nvPr>
            <p:extLst>
              <p:ext uri="{D42A27DB-BD31-4B8C-83A1-F6EECF244321}">
                <p14:modId xmlns:p14="http://schemas.microsoft.com/office/powerpoint/2010/main" val="1371608150"/>
              </p:ext>
            </p:extLst>
          </p:nvPr>
        </p:nvGraphicFramePr>
        <p:xfrm>
          <a:off x="677298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grpSp>
        <p:nvGrpSpPr>
          <p:cNvPr id="291" name="Group 290"/>
          <p:cNvGrpSpPr/>
          <p:nvPr/>
        </p:nvGrpSpPr>
        <p:grpSpPr>
          <a:xfrm rot="20241610">
            <a:off x="3568048" y="4919603"/>
            <a:ext cx="508073" cy="626589"/>
            <a:chOff x="5713802" y="4314907"/>
            <a:chExt cx="642987" cy="792974"/>
          </a:xfrm>
        </p:grpSpPr>
        <p:grpSp>
          <p:nvGrpSpPr>
            <p:cNvPr id="292" name="Group 291"/>
            <p:cNvGrpSpPr/>
            <p:nvPr/>
          </p:nvGrpSpPr>
          <p:grpSpPr>
            <a:xfrm rot="19907917">
              <a:off x="5713802" y="4314907"/>
              <a:ext cx="629132" cy="785987"/>
              <a:chOff x="2288674" y="3796282"/>
              <a:chExt cx="1096210" cy="1369516"/>
            </a:xfrm>
          </p:grpSpPr>
          <p:sp>
            <p:nvSpPr>
              <p:cNvPr id="302" name="Freeform 301"/>
              <p:cNvSpPr/>
              <p:nvPr/>
            </p:nvSpPr>
            <p:spPr>
              <a:xfrm>
                <a:off x="2288674" y="3796282"/>
                <a:ext cx="1096210" cy="1369516"/>
              </a:xfrm>
              <a:custGeom>
                <a:avLst/>
                <a:gdLst>
                  <a:gd name="connsiteX0" fmla="*/ 0 w 1096210"/>
                  <a:gd name="connsiteY0" fmla="*/ 112295 h 1331495"/>
                  <a:gd name="connsiteX1" fmla="*/ 187158 w 1096210"/>
                  <a:gd name="connsiteY1" fmla="*/ 1235242 h 1331495"/>
                  <a:gd name="connsiteX2" fmla="*/ 566821 w 1096210"/>
                  <a:gd name="connsiteY2" fmla="*/ 1331495 h 1331495"/>
                  <a:gd name="connsiteX3" fmla="*/ 957179 w 1096210"/>
                  <a:gd name="connsiteY3" fmla="*/ 1219200 h 1331495"/>
                  <a:gd name="connsiteX4" fmla="*/ 1096210 w 1096210"/>
                  <a:gd name="connsiteY4" fmla="*/ 144379 h 1331495"/>
                  <a:gd name="connsiteX5" fmla="*/ 545431 w 1096210"/>
                  <a:gd name="connsiteY5" fmla="*/ 0 h 1331495"/>
                  <a:gd name="connsiteX6" fmla="*/ 0 w 1096210"/>
                  <a:gd name="connsiteY6" fmla="*/ 112295 h 1331495"/>
                  <a:gd name="connsiteX0" fmla="*/ 0 w 1096210"/>
                  <a:gd name="connsiteY0" fmla="*/ 135621 h 1354821"/>
                  <a:gd name="connsiteX1" fmla="*/ 187158 w 1096210"/>
                  <a:gd name="connsiteY1" fmla="*/ 1258568 h 1354821"/>
                  <a:gd name="connsiteX2" fmla="*/ 566821 w 1096210"/>
                  <a:gd name="connsiteY2" fmla="*/ 1354821 h 1354821"/>
                  <a:gd name="connsiteX3" fmla="*/ 957179 w 1096210"/>
                  <a:gd name="connsiteY3" fmla="*/ 1242526 h 1354821"/>
                  <a:gd name="connsiteX4" fmla="*/ 1096210 w 1096210"/>
                  <a:gd name="connsiteY4" fmla="*/ 167705 h 1354821"/>
                  <a:gd name="connsiteX5" fmla="*/ 545431 w 1096210"/>
                  <a:gd name="connsiteY5" fmla="*/ 23326 h 1354821"/>
                  <a:gd name="connsiteX6" fmla="*/ 0 w 1096210"/>
                  <a:gd name="connsiteY6" fmla="*/ 135621 h 1354821"/>
                  <a:gd name="connsiteX0" fmla="*/ 0 w 1096210"/>
                  <a:gd name="connsiteY0" fmla="*/ 135621 h 1383926"/>
                  <a:gd name="connsiteX1" fmla="*/ 187158 w 1096210"/>
                  <a:gd name="connsiteY1" fmla="*/ 1258568 h 1383926"/>
                  <a:gd name="connsiteX2" fmla="*/ 566821 w 1096210"/>
                  <a:gd name="connsiteY2" fmla="*/ 1354821 h 1383926"/>
                  <a:gd name="connsiteX3" fmla="*/ 957179 w 1096210"/>
                  <a:gd name="connsiteY3" fmla="*/ 1242526 h 1383926"/>
                  <a:gd name="connsiteX4" fmla="*/ 1096210 w 1096210"/>
                  <a:gd name="connsiteY4" fmla="*/ 167705 h 1383926"/>
                  <a:gd name="connsiteX5" fmla="*/ 545431 w 1096210"/>
                  <a:gd name="connsiteY5" fmla="*/ 23326 h 1383926"/>
                  <a:gd name="connsiteX6" fmla="*/ 0 w 1096210"/>
                  <a:gd name="connsiteY6" fmla="*/ 135621 h 1383926"/>
                  <a:gd name="connsiteX0" fmla="*/ 0 w 1096210"/>
                  <a:gd name="connsiteY0" fmla="*/ 135621 h 1383926"/>
                  <a:gd name="connsiteX1" fmla="*/ 187158 w 1096210"/>
                  <a:gd name="connsiteY1" fmla="*/ 1258568 h 1383926"/>
                  <a:gd name="connsiteX2" fmla="*/ 566821 w 1096210"/>
                  <a:gd name="connsiteY2" fmla="*/ 1354821 h 1383926"/>
                  <a:gd name="connsiteX3" fmla="*/ 957179 w 1096210"/>
                  <a:gd name="connsiteY3" fmla="*/ 1242526 h 1383926"/>
                  <a:gd name="connsiteX4" fmla="*/ 1096210 w 1096210"/>
                  <a:gd name="connsiteY4" fmla="*/ 167705 h 1383926"/>
                  <a:gd name="connsiteX5" fmla="*/ 545431 w 1096210"/>
                  <a:gd name="connsiteY5" fmla="*/ 23326 h 1383926"/>
                  <a:gd name="connsiteX6" fmla="*/ 0 w 1096210"/>
                  <a:gd name="connsiteY6" fmla="*/ 135621 h 1383926"/>
                  <a:gd name="connsiteX0" fmla="*/ 0 w 1096210"/>
                  <a:gd name="connsiteY0" fmla="*/ 135621 h 1355400"/>
                  <a:gd name="connsiteX1" fmla="*/ 187158 w 1096210"/>
                  <a:gd name="connsiteY1" fmla="*/ 1258568 h 1355400"/>
                  <a:gd name="connsiteX2" fmla="*/ 566821 w 1096210"/>
                  <a:gd name="connsiteY2" fmla="*/ 1354821 h 1355400"/>
                  <a:gd name="connsiteX3" fmla="*/ 957179 w 1096210"/>
                  <a:gd name="connsiteY3" fmla="*/ 1242526 h 1355400"/>
                  <a:gd name="connsiteX4" fmla="*/ 1096210 w 1096210"/>
                  <a:gd name="connsiteY4" fmla="*/ 167705 h 1355400"/>
                  <a:gd name="connsiteX5" fmla="*/ 545431 w 1096210"/>
                  <a:gd name="connsiteY5" fmla="*/ 23326 h 1355400"/>
                  <a:gd name="connsiteX6" fmla="*/ 0 w 1096210"/>
                  <a:gd name="connsiteY6" fmla="*/ 135621 h 1355400"/>
                  <a:gd name="connsiteX0" fmla="*/ 0 w 1096210"/>
                  <a:gd name="connsiteY0" fmla="*/ 117846 h 1337625"/>
                  <a:gd name="connsiteX1" fmla="*/ 187158 w 1096210"/>
                  <a:gd name="connsiteY1" fmla="*/ 1240793 h 1337625"/>
                  <a:gd name="connsiteX2" fmla="*/ 566821 w 1096210"/>
                  <a:gd name="connsiteY2" fmla="*/ 1337046 h 1337625"/>
                  <a:gd name="connsiteX3" fmla="*/ 957179 w 1096210"/>
                  <a:gd name="connsiteY3" fmla="*/ 1224751 h 1337625"/>
                  <a:gd name="connsiteX4" fmla="*/ 1096210 w 1096210"/>
                  <a:gd name="connsiteY4" fmla="*/ 149930 h 1337625"/>
                  <a:gd name="connsiteX5" fmla="*/ 545431 w 1096210"/>
                  <a:gd name="connsiteY5" fmla="*/ 5551 h 1337625"/>
                  <a:gd name="connsiteX6" fmla="*/ 0 w 1096210"/>
                  <a:gd name="connsiteY6" fmla="*/ 117846 h 1337625"/>
                  <a:gd name="connsiteX0" fmla="*/ 0 w 1096210"/>
                  <a:gd name="connsiteY0" fmla="*/ 113514 h 1333293"/>
                  <a:gd name="connsiteX1" fmla="*/ 187158 w 1096210"/>
                  <a:gd name="connsiteY1" fmla="*/ 1236461 h 1333293"/>
                  <a:gd name="connsiteX2" fmla="*/ 566821 w 1096210"/>
                  <a:gd name="connsiteY2" fmla="*/ 1332714 h 1333293"/>
                  <a:gd name="connsiteX3" fmla="*/ 957179 w 1096210"/>
                  <a:gd name="connsiteY3" fmla="*/ 1220419 h 1333293"/>
                  <a:gd name="connsiteX4" fmla="*/ 1096210 w 1096210"/>
                  <a:gd name="connsiteY4" fmla="*/ 145598 h 1333293"/>
                  <a:gd name="connsiteX5" fmla="*/ 545431 w 1096210"/>
                  <a:gd name="connsiteY5" fmla="*/ 1219 h 1333293"/>
                  <a:gd name="connsiteX6" fmla="*/ 0 w 1096210"/>
                  <a:gd name="connsiteY6" fmla="*/ 113514 h 1333293"/>
                  <a:gd name="connsiteX0" fmla="*/ 0 w 1096210"/>
                  <a:gd name="connsiteY0" fmla="*/ 134282 h 1354061"/>
                  <a:gd name="connsiteX1" fmla="*/ 187158 w 1096210"/>
                  <a:gd name="connsiteY1" fmla="*/ 1257229 h 1354061"/>
                  <a:gd name="connsiteX2" fmla="*/ 566821 w 1096210"/>
                  <a:gd name="connsiteY2" fmla="*/ 1353482 h 1354061"/>
                  <a:gd name="connsiteX3" fmla="*/ 957179 w 1096210"/>
                  <a:gd name="connsiteY3" fmla="*/ 1241187 h 1354061"/>
                  <a:gd name="connsiteX4" fmla="*/ 1096210 w 1096210"/>
                  <a:gd name="connsiteY4" fmla="*/ 166366 h 1354061"/>
                  <a:gd name="connsiteX5" fmla="*/ 556125 w 1096210"/>
                  <a:gd name="connsiteY5" fmla="*/ 597 h 1354061"/>
                  <a:gd name="connsiteX6" fmla="*/ 0 w 1096210"/>
                  <a:gd name="connsiteY6" fmla="*/ 134282 h 1354061"/>
                  <a:gd name="connsiteX0" fmla="*/ 0 w 1096210"/>
                  <a:gd name="connsiteY0" fmla="*/ 134046 h 1353825"/>
                  <a:gd name="connsiteX1" fmla="*/ 187158 w 1096210"/>
                  <a:gd name="connsiteY1" fmla="*/ 1256993 h 1353825"/>
                  <a:gd name="connsiteX2" fmla="*/ 566821 w 1096210"/>
                  <a:gd name="connsiteY2" fmla="*/ 1353246 h 1353825"/>
                  <a:gd name="connsiteX3" fmla="*/ 957179 w 1096210"/>
                  <a:gd name="connsiteY3" fmla="*/ 1240951 h 1353825"/>
                  <a:gd name="connsiteX4" fmla="*/ 1096210 w 1096210"/>
                  <a:gd name="connsiteY4" fmla="*/ 166130 h 1353825"/>
                  <a:gd name="connsiteX5" fmla="*/ 556125 w 1096210"/>
                  <a:gd name="connsiteY5" fmla="*/ 361 h 1353825"/>
                  <a:gd name="connsiteX6" fmla="*/ 0 w 1096210"/>
                  <a:gd name="connsiteY6" fmla="*/ 134046 h 1353825"/>
                  <a:gd name="connsiteX0" fmla="*/ 0 w 1096210"/>
                  <a:gd name="connsiteY0" fmla="*/ 134046 h 1369526"/>
                  <a:gd name="connsiteX1" fmla="*/ 187158 w 1096210"/>
                  <a:gd name="connsiteY1" fmla="*/ 1256993 h 1369526"/>
                  <a:gd name="connsiteX2" fmla="*/ 582863 w 1096210"/>
                  <a:gd name="connsiteY2" fmla="*/ 1369288 h 1369526"/>
                  <a:gd name="connsiteX3" fmla="*/ 957179 w 1096210"/>
                  <a:gd name="connsiteY3" fmla="*/ 1240951 h 1369526"/>
                  <a:gd name="connsiteX4" fmla="*/ 1096210 w 1096210"/>
                  <a:gd name="connsiteY4" fmla="*/ 166130 h 1369526"/>
                  <a:gd name="connsiteX5" fmla="*/ 556125 w 1096210"/>
                  <a:gd name="connsiteY5" fmla="*/ 361 h 1369526"/>
                  <a:gd name="connsiteX6" fmla="*/ 0 w 1096210"/>
                  <a:gd name="connsiteY6" fmla="*/ 134046 h 1369526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72167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4036 h 1369516"/>
                  <a:gd name="connsiteX1" fmla="*/ 187158 w 1096210"/>
                  <a:gd name="connsiteY1" fmla="*/ 1256983 h 1369516"/>
                  <a:gd name="connsiteX2" fmla="*/ 582863 w 1096210"/>
                  <a:gd name="connsiteY2" fmla="*/ 1369278 h 1369516"/>
                  <a:gd name="connsiteX3" fmla="*/ 957179 w 1096210"/>
                  <a:gd name="connsiteY3" fmla="*/ 1240941 h 1369516"/>
                  <a:gd name="connsiteX4" fmla="*/ 1096210 w 1096210"/>
                  <a:gd name="connsiteY4" fmla="*/ 166120 h 1369516"/>
                  <a:gd name="connsiteX5" fmla="*/ 572167 w 1096210"/>
                  <a:gd name="connsiteY5" fmla="*/ 351 h 1369516"/>
                  <a:gd name="connsiteX6" fmla="*/ 0 w 1096210"/>
                  <a:gd name="connsiteY6" fmla="*/ 134036 h 136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210" h="1369516">
                    <a:moveTo>
                      <a:pt x="0" y="134036"/>
                    </a:moveTo>
                    <a:lnTo>
                      <a:pt x="187158" y="1256983"/>
                    </a:lnTo>
                    <a:cubicBezTo>
                      <a:pt x="324407" y="1353235"/>
                      <a:pt x="454526" y="1371952"/>
                      <a:pt x="582863" y="1369278"/>
                    </a:cubicBezTo>
                    <a:cubicBezTo>
                      <a:pt x="711200" y="1366604"/>
                      <a:pt x="831516" y="1347888"/>
                      <a:pt x="957179" y="1240941"/>
                    </a:cubicBezTo>
                    <a:lnTo>
                      <a:pt x="1096210" y="166120"/>
                    </a:lnTo>
                    <a:cubicBezTo>
                      <a:pt x="1086405" y="107299"/>
                      <a:pt x="786953" y="5698"/>
                      <a:pt x="572167" y="351"/>
                    </a:cubicBezTo>
                    <a:cubicBezTo>
                      <a:pt x="357381" y="-4996"/>
                      <a:pt x="11587" y="51152"/>
                      <a:pt x="0" y="134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9EFF">
                      <a:alpha val="50000"/>
                    </a:srgbClr>
                  </a:gs>
                  <a:gs pos="39999">
                    <a:srgbClr val="85C2FF">
                      <a:alpha val="50000"/>
                    </a:srgbClr>
                  </a:gs>
                  <a:gs pos="100000">
                    <a:srgbClr val="C4D6EB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2483283" y="4901320"/>
                <a:ext cx="748431" cy="2531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lumMod val="75000"/>
                      <a:alpha val="7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 rot="19907917">
              <a:off x="5727656" y="4398956"/>
              <a:ext cx="629133" cy="708925"/>
              <a:chOff x="2288673" y="3935662"/>
              <a:chExt cx="1096211" cy="1235242"/>
            </a:xfrm>
          </p:grpSpPr>
          <p:sp>
            <p:nvSpPr>
              <p:cNvPr id="294" name="Freeform 293"/>
              <p:cNvSpPr/>
              <p:nvPr/>
            </p:nvSpPr>
            <p:spPr>
              <a:xfrm>
                <a:off x="2288673" y="3935662"/>
                <a:ext cx="1096211" cy="1235242"/>
              </a:xfrm>
              <a:custGeom>
                <a:avLst/>
                <a:gdLst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45754 h 1280996"/>
                  <a:gd name="connsiteX1" fmla="*/ 181811 w 1101558"/>
                  <a:gd name="connsiteY1" fmla="*/ 1158007 h 1280996"/>
                  <a:gd name="connsiteX2" fmla="*/ 566821 w 1101558"/>
                  <a:gd name="connsiteY2" fmla="*/ 1280996 h 1280996"/>
                  <a:gd name="connsiteX3" fmla="*/ 951832 w 1101558"/>
                  <a:gd name="connsiteY3" fmla="*/ 1152659 h 1280996"/>
                  <a:gd name="connsiteX4" fmla="*/ 1101558 w 1101558"/>
                  <a:gd name="connsiteY4" fmla="*/ 83186 h 1280996"/>
                  <a:gd name="connsiteX5" fmla="*/ 572168 w 1101558"/>
                  <a:gd name="connsiteY5" fmla="*/ 200828 h 1280996"/>
                  <a:gd name="connsiteX6" fmla="*/ 0 w 1101558"/>
                  <a:gd name="connsiteY6" fmla="*/ 45754 h 1280996"/>
                  <a:gd name="connsiteX0" fmla="*/ 0 w 1101558"/>
                  <a:gd name="connsiteY0" fmla="*/ 45754 h 1280996"/>
                  <a:gd name="connsiteX1" fmla="*/ 181811 w 1101558"/>
                  <a:gd name="connsiteY1" fmla="*/ 1158007 h 1280996"/>
                  <a:gd name="connsiteX2" fmla="*/ 566821 w 1101558"/>
                  <a:gd name="connsiteY2" fmla="*/ 1280996 h 1280996"/>
                  <a:gd name="connsiteX3" fmla="*/ 951832 w 1101558"/>
                  <a:gd name="connsiteY3" fmla="*/ 1152659 h 1280996"/>
                  <a:gd name="connsiteX4" fmla="*/ 1101558 w 1101558"/>
                  <a:gd name="connsiteY4" fmla="*/ 83186 h 1280996"/>
                  <a:gd name="connsiteX5" fmla="*/ 572168 w 1101558"/>
                  <a:gd name="connsiteY5" fmla="*/ 200828 h 1280996"/>
                  <a:gd name="connsiteX6" fmla="*/ 0 w 1101558"/>
                  <a:gd name="connsiteY6" fmla="*/ 45754 h 1280996"/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0 h 1252098"/>
                  <a:gd name="connsiteX1" fmla="*/ 181811 w 1101558"/>
                  <a:gd name="connsiteY1" fmla="*/ 1112253 h 1252098"/>
                  <a:gd name="connsiteX2" fmla="*/ 566821 w 1101558"/>
                  <a:gd name="connsiteY2" fmla="*/ 1235242 h 1252098"/>
                  <a:gd name="connsiteX3" fmla="*/ 951832 w 1101558"/>
                  <a:gd name="connsiteY3" fmla="*/ 1106905 h 1252098"/>
                  <a:gd name="connsiteX4" fmla="*/ 1101558 w 1101558"/>
                  <a:gd name="connsiteY4" fmla="*/ 37432 h 1252098"/>
                  <a:gd name="connsiteX5" fmla="*/ 572168 w 1101558"/>
                  <a:gd name="connsiteY5" fmla="*/ 155074 h 1252098"/>
                  <a:gd name="connsiteX6" fmla="*/ 0 w 1101558"/>
                  <a:gd name="connsiteY6" fmla="*/ 0 h 1252098"/>
                  <a:gd name="connsiteX0" fmla="*/ 0 w 1101558"/>
                  <a:gd name="connsiteY0" fmla="*/ 0 h 1252098"/>
                  <a:gd name="connsiteX1" fmla="*/ 181811 w 1101558"/>
                  <a:gd name="connsiteY1" fmla="*/ 1112253 h 1252098"/>
                  <a:gd name="connsiteX2" fmla="*/ 566821 w 1101558"/>
                  <a:gd name="connsiteY2" fmla="*/ 1235242 h 1252098"/>
                  <a:gd name="connsiteX3" fmla="*/ 951832 w 1101558"/>
                  <a:gd name="connsiteY3" fmla="*/ 1106905 h 1252098"/>
                  <a:gd name="connsiteX4" fmla="*/ 1101558 w 1101558"/>
                  <a:gd name="connsiteY4" fmla="*/ 37432 h 1252098"/>
                  <a:gd name="connsiteX5" fmla="*/ 572168 w 1101558"/>
                  <a:gd name="connsiteY5" fmla="*/ 155074 h 1252098"/>
                  <a:gd name="connsiteX6" fmla="*/ 0 w 1101558"/>
                  <a:gd name="connsiteY6" fmla="*/ 0 h 1252098"/>
                  <a:gd name="connsiteX0" fmla="*/ 0 w 1101558"/>
                  <a:gd name="connsiteY0" fmla="*/ 0 h 1235295"/>
                  <a:gd name="connsiteX1" fmla="*/ 181811 w 1101558"/>
                  <a:gd name="connsiteY1" fmla="*/ 1112253 h 1235295"/>
                  <a:gd name="connsiteX2" fmla="*/ 566821 w 1101558"/>
                  <a:gd name="connsiteY2" fmla="*/ 1235242 h 1235295"/>
                  <a:gd name="connsiteX3" fmla="*/ 951832 w 1101558"/>
                  <a:gd name="connsiteY3" fmla="*/ 1106905 h 1235295"/>
                  <a:gd name="connsiteX4" fmla="*/ 1101558 w 1101558"/>
                  <a:gd name="connsiteY4" fmla="*/ 37432 h 1235295"/>
                  <a:gd name="connsiteX5" fmla="*/ 572168 w 1101558"/>
                  <a:gd name="connsiteY5" fmla="*/ 155074 h 1235295"/>
                  <a:gd name="connsiteX6" fmla="*/ 0 w 1101558"/>
                  <a:gd name="connsiteY6" fmla="*/ 0 h 1235295"/>
                  <a:gd name="connsiteX0" fmla="*/ 0 w 1096211"/>
                  <a:gd name="connsiteY0" fmla="*/ 0 h 1235295"/>
                  <a:gd name="connsiteX1" fmla="*/ 181811 w 1096211"/>
                  <a:gd name="connsiteY1" fmla="*/ 1112253 h 1235295"/>
                  <a:gd name="connsiteX2" fmla="*/ 566821 w 1096211"/>
                  <a:gd name="connsiteY2" fmla="*/ 1235242 h 1235295"/>
                  <a:gd name="connsiteX3" fmla="*/ 951832 w 1096211"/>
                  <a:gd name="connsiteY3" fmla="*/ 1106905 h 1235295"/>
                  <a:gd name="connsiteX4" fmla="*/ 1096211 w 1096211"/>
                  <a:gd name="connsiteY4" fmla="*/ 48126 h 1235295"/>
                  <a:gd name="connsiteX5" fmla="*/ 572168 w 1096211"/>
                  <a:gd name="connsiteY5" fmla="*/ 155074 h 1235295"/>
                  <a:gd name="connsiteX6" fmla="*/ 0 w 1096211"/>
                  <a:gd name="connsiteY6" fmla="*/ 0 h 1235295"/>
                  <a:gd name="connsiteX0" fmla="*/ 0 w 1096211"/>
                  <a:gd name="connsiteY0" fmla="*/ 0 h 1235242"/>
                  <a:gd name="connsiteX1" fmla="*/ 181811 w 1096211"/>
                  <a:gd name="connsiteY1" fmla="*/ 1112253 h 1235242"/>
                  <a:gd name="connsiteX2" fmla="*/ 566821 w 1096211"/>
                  <a:gd name="connsiteY2" fmla="*/ 1235242 h 1235242"/>
                  <a:gd name="connsiteX3" fmla="*/ 962527 w 1096211"/>
                  <a:gd name="connsiteY3" fmla="*/ 1112252 h 1235242"/>
                  <a:gd name="connsiteX4" fmla="*/ 1096211 w 1096211"/>
                  <a:gd name="connsiteY4" fmla="*/ 48126 h 1235242"/>
                  <a:gd name="connsiteX5" fmla="*/ 572168 w 1096211"/>
                  <a:gd name="connsiteY5" fmla="*/ 155074 h 1235242"/>
                  <a:gd name="connsiteX6" fmla="*/ 0 w 1096211"/>
                  <a:gd name="connsiteY6" fmla="*/ 0 h 12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211" h="1235242">
                    <a:moveTo>
                      <a:pt x="0" y="0"/>
                    </a:moveTo>
                    <a:lnTo>
                      <a:pt x="181811" y="1112253"/>
                    </a:lnTo>
                    <a:cubicBezTo>
                      <a:pt x="286976" y="1227221"/>
                      <a:pt x="436702" y="1235242"/>
                      <a:pt x="566821" y="1235242"/>
                    </a:cubicBezTo>
                    <a:cubicBezTo>
                      <a:pt x="696940" y="1235242"/>
                      <a:pt x="814583" y="1231676"/>
                      <a:pt x="962527" y="1112252"/>
                    </a:cubicBezTo>
                    <a:lnTo>
                      <a:pt x="1096211" y="48126"/>
                    </a:lnTo>
                    <a:cubicBezTo>
                      <a:pt x="1075713" y="135467"/>
                      <a:pt x="754870" y="163095"/>
                      <a:pt x="572168" y="155074"/>
                    </a:cubicBezTo>
                    <a:cubicBezTo>
                      <a:pt x="389466" y="147053"/>
                      <a:pt x="38323" y="150617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9EFF">
                      <a:alpha val="50000"/>
                    </a:srgbClr>
                  </a:gs>
                  <a:gs pos="39999">
                    <a:srgbClr val="85C2FF">
                      <a:alpha val="50000"/>
                    </a:srgbClr>
                  </a:gs>
                  <a:gs pos="100000">
                    <a:srgbClr val="C4D6EB">
                      <a:alpha val="50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5" name="Group 294"/>
              <p:cNvGrpSpPr/>
              <p:nvPr/>
            </p:nvGrpSpPr>
            <p:grpSpPr>
              <a:xfrm>
                <a:off x="2667000" y="4228346"/>
                <a:ext cx="602389" cy="600578"/>
                <a:chOff x="831552" y="4446955"/>
                <a:chExt cx="716342" cy="714189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296" name="Freeform 295"/>
                <p:cNvSpPr/>
                <p:nvPr/>
              </p:nvSpPr>
              <p:spPr>
                <a:xfrm>
                  <a:off x="989556" y="4488566"/>
                  <a:ext cx="241234" cy="233746"/>
                </a:xfrm>
                <a:custGeom>
                  <a:avLst/>
                  <a:gdLst>
                    <a:gd name="connsiteX0" fmla="*/ 2834 w 244068"/>
                    <a:gd name="connsiteY0" fmla="*/ 155459 h 235626"/>
                    <a:gd name="connsiteX1" fmla="*/ 156278 w 244068"/>
                    <a:gd name="connsiteY1" fmla="*/ 233746 h 235626"/>
                    <a:gd name="connsiteX2" fmla="*/ 243960 w 244068"/>
                    <a:gd name="connsiteY2" fmla="*/ 77171 h 235626"/>
                    <a:gd name="connsiteX3" fmla="*/ 171936 w 244068"/>
                    <a:gd name="connsiteY3" fmla="*/ 2015 h 235626"/>
                    <a:gd name="connsiteX4" fmla="*/ 65464 w 244068"/>
                    <a:gd name="connsiteY4" fmla="*/ 33330 h 235626"/>
                    <a:gd name="connsiteX5" fmla="*/ 2834 w 244068"/>
                    <a:gd name="connsiteY5" fmla="*/ 155459 h 235626"/>
                    <a:gd name="connsiteX0" fmla="*/ 84 w 241318"/>
                    <a:gd name="connsiteY0" fmla="*/ 155459 h 235712"/>
                    <a:gd name="connsiteX1" fmla="*/ 153528 w 241318"/>
                    <a:gd name="connsiteY1" fmla="*/ 233746 h 235712"/>
                    <a:gd name="connsiteX2" fmla="*/ 241210 w 241318"/>
                    <a:gd name="connsiteY2" fmla="*/ 77171 h 235712"/>
                    <a:gd name="connsiteX3" fmla="*/ 169186 w 241318"/>
                    <a:gd name="connsiteY3" fmla="*/ 2015 h 235712"/>
                    <a:gd name="connsiteX4" fmla="*/ 62714 w 241318"/>
                    <a:gd name="connsiteY4" fmla="*/ 33330 h 235712"/>
                    <a:gd name="connsiteX5" fmla="*/ 84 w 241318"/>
                    <a:gd name="connsiteY5" fmla="*/ 155459 h 235712"/>
                    <a:gd name="connsiteX0" fmla="*/ 84 w 241318"/>
                    <a:gd name="connsiteY0" fmla="*/ 155459 h 235712"/>
                    <a:gd name="connsiteX1" fmla="*/ 153528 w 241318"/>
                    <a:gd name="connsiteY1" fmla="*/ 233746 h 235712"/>
                    <a:gd name="connsiteX2" fmla="*/ 241210 w 241318"/>
                    <a:gd name="connsiteY2" fmla="*/ 77171 h 235712"/>
                    <a:gd name="connsiteX3" fmla="*/ 169186 w 241318"/>
                    <a:gd name="connsiteY3" fmla="*/ 2015 h 235712"/>
                    <a:gd name="connsiteX4" fmla="*/ 62714 w 241318"/>
                    <a:gd name="connsiteY4" fmla="*/ 33330 h 235712"/>
                    <a:gd name="connsiteX5" fmla="*/ 84 w 241318"/>
                    <a:gd name="connsiteY5" fmla="*/ 155459 h 235712"/>
                    <a:gd name="connsiteX0" fmla="*/ 0 w 241234"/>
                    <a:gd name="connsiteY0" fmla="*/ 155459 h 235626"/>
                    <a:gd name="connsiteX1" fmla="*/ 153444 w 241234"/>
                    <a:gd name="connsiteY1" fmla="*/ 233746 h 235626"/>
                    <a:gd name="connsiteX2" fmla="*/ 241126 w 241234"/>
                    <a:gd name="connsiteY2" fmla="*/ 77171 h 235626"/>
                    <a:gd name="connsiteX3" fmla="*/ 169102 w 241234"/>
                    <a:gd name="connsiteY3" fmla="*/ 2015 h 235626"/>
                    <a:gd name="connsiteX4" fmla="*/ 62630 w 241234"/>
                    <a:gd name="connsiteY4" fmla="*/ 33330 h 235626"/>
                    <a:gd name="connsiteX5" fmla="*/ 0 w 241234"/>
                    <a:gd name="connsiteY5" fmla="*/ 155459 h 235626"/>
                    <a:gd name="connsiteX0" fmla="*/ 0 w 241234"/>
                    <a:gd name="connsiteY0" fmla="*/ 155459 h 235626"/>
                    <a:gd name="connsiteX1" fmla="*/ 153444 w 241234"/>
                    <a:gd name="connsiteY1" fmla="*/ 233746 h 235626"/>
                    <a:gd name="connsiteX2" fmla="*/ 241126 w 241234"/>
                    <a:gd name="connsiteY2" fmla="*/ 77171 h 235626"/>
                    <a:gd name="connsiteX3" fmla="*/ 169102 w 241234"/>
                    <a:gd name="connsiteY3" fmla="*/ 2015 h 235626"/>
                    <a:gd name="connsiteX4" fmla="*/ 62630 w 241234"/>
                    <a:gd name="connsiteY4" fmla="*/ 33330 h 235626"/>
                    <a:gd name="connsiteX5" fmla="*/ 0 w 241234"/>
                    <a:gd name="connsiteY5" fmla="*/ 155459 h 23562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234" h="233746">
                      <a:moveTo>
                        <a:pt x="0" y="155459"/>
                      </a:moveTo>
                      <a:cubicBezTo>
                        <a:pt x="40188" y="188862"/>
                        <a:pt x="106993" y="209216"/>
                        <a:pt x="153444" y="233746"/>
                      </a:cubicBezTo>
                      <a:cubicBezTo>
                        <a:pt x="190501" y="179988"/>
                        <a:pt x="210900" y="146478"/>
                        <a:pt x="241126" y="77171"/>
                      </a:cubicBezTo>
                      <a:cubicBezTo>
                        <a:pt x="243736" y="38549"/>
                        <a:pt x="198851" y="9322"/>
                        <a:pt x="169102" y="2015"/>
                      </a:cubicBezTo>
                      <a:cubicBezTo>
                        <a:pt x="139353" y="-5292"/>
                        <a:pt x="91335" y="7756"/>
                        <a:pt x="62630" y="33330"/>
                      </a:cubicBezTo>
                      <a:cubicBezTo>
                        <a:pt x="33925" y="58904"/>
                        <a:pt x="3653" y="118924"/>
                        <a:pt x="0" y="155459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Freeform 296"/>
                <p:cNvSpPr/>
                <p:nvPr/>
              </p:nvSpPr>
              <p:spPr>
                <a:xfrm>
                  <a:off x="1190561" y="4446955"/>
                  <a:ext cx="297640" cy="223235"/>
                </a:xfrm>
                <a:custGeom>
                  <a:avLst/>
                  <a:gdLst>
                    <a:gd name="connsiteX0" fmla="*/ 2222 w 299957"/>
                    <a:gd name="connsiteY0" fmla="*/ 17648 h 224870"/>
                    <a:gd name="connsiteX1" fmla="*/ 63591 w 299957"/>
                    <a:gd name="connsiteY1" fmla="*/ 57538 h 224870"/>
                    <a:gd name="connsiteX2" fmla="*/ 128029 w 299957"/>
                    <a:gd name="connsiteY2" fmla="*/ 177208 h 224870"/>
                    <a:gd name="connsiteX3" fmla="*/ 63591 w 299957"/>
                    <a:gd name="connsiteY3" fmla="*/ 223235 h 224870"/>
                    <a:gd name="connsiteX4" fmla="*/ 220082 w 299957"/>
                    <a:gd name="connsiteY4" fmla="*/ 198687 h 224870"/>
                    <a:gd name="connsiteX5" fmla="*/ 299862 w 299957"/>
                    <a:gd name="connsiteY5" fmla="*/ 54470 h 224870"/>
                    <a:gd name="connsiteX6" fmla="*/ 235425 w 299957"/>
                    <a:gd name="connsiteY6" fmla="*/ 109702 h 224870"/>
                    <a:gd name="connsiteX7" fmla="*/ 195535 w 299957"/>
                    <a:gd name="connsiteY7" fmla="*/ 11511 h 224870"/>
                    <a:gd name="connsiteX8" fmla="*/ 146440 w 299957"/>
                    <a:gd name="connsiteY8" fmla="*/ 2306 h 224870"/>
                    <a:gd name="connsiteX9" fmla="*/ 2222 w 299957"/>
                    <a:gd name="connsiteY9" fmla="*/ 17648 h 224870"/>
                    <a:gd name="connsiteX0" fmla="*/ 2222 w 299957"/>
                    <a:gd name="connsiteY0" fmla="*/ 17648 h 224870"/>
                    <a:gd name="connsiteX1" fmla="*/ 63591 w 299957"/>
                    <a:gd name="connsiteY1" fmla="*/ 57538 h 224870"/>
                    <a:gd name="connsiteX2" fmla="*/ 128029 w 299957"/>
                    <a:gd name="connsiteY2" fmla="*/ 177208 h 224870"/>
                    <a:gd name="connsiteX3" fmla="*/ 63591 w 299957"/>
                    <a:gd name="connsiteY3" fmla="*/ 223235 h 224870"/>
                    <a:gd name="connsiteX4" fmla="*/ 220082 w 299957"/>
                    <a:gd name="connsiteY4" fmla="*/ 198687 h 224870"/>
                    <a:gd name="connsiteX5" fmla="*/ 299862 w 299957"/>
                    <a:gd name="connsiteY5" fmla="*/ 54470 h 224870"/>
                    <a:gd name="connsiteX6" fmla="*/ 235425 w 299957"/>
                    <a:gd name="connsiteY6" fmla="*/ 109702 h 224870"/>
                    <a:gd name="connsiteX7" fmla="*/ 195535 w 299957"/>
                    <a:gd name="connsiteY7" fmla="*/ 11511 h 224870"/>
                    <a:gd name="connsiteX8" fmla="*/ 146440 w 299957"/>
                    <a:gd name="connsiteY8" fmla="*/ 2306 h 224870"/>
                    <a:gd name="connsiteX9" fmla="*/ 2222 w 299957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3690"/>
                    <a:gd name="connsiteX1" fmla="*/ 63591 w 299862"/>
                    <a:gd name="connsiteY1" fmla="*/ 57538 h 223690"/>
                    <a:gd name="connsiteX2" fmla="*/ 128029 w 299862"/>
                    <a:gd name="connsiteY2" fmla="*/ 177208 h 223690"/>
                    <a:gd name="connsiteX3" fmla="*/ 63591 w 299862"/>
                    <a:gd name="connsiteY3" fmla="*/ 223235 h 223690"/>
                    <a:gd name="connsiteX4" fmla="*/ 220082 w 299862"/>
                    <a:gd name="connsiteY4" fmla="*/ 198687 h 223690"/>
                    <a:gd name="connsiteX5" fmla="*/ 299862 w 299862"/>
                    <a:gd name="connsiteY5" fmla="*/ 54470 h 223690"/>
                    <a:gd name="connsiteX6" fmla="*/ 235425 w 299862"/>
                    <a:gd name="connsiteY6" fmla="*/ 109702 h 223690"/>
                    <a:gd name="connsiteX7" fmla="*/ 195535 w 299862"/>
                    <a:gd name="connsiteY7" fmla="*/ 11511 h 223690"/>
                    <a:gd name="connsiteX8" fmla="*/ 146440 w 299862"/>
                    <a:gd name="connsiteY8" fmla="*/ 2306 h 223690"/>
                    <a:gd name="connsiteX9" fmla="*/ 2222 w 299862"/>
                    <a:gd name="connsiteY9" fmla="*/ 17648 h 223690"/>
                    <a:gd name="connsiteX0" fmla="*/ 2222 w 299862"/>
                    <a:gd name="connsiteY0" fmla="*/ 17648 h 223690"/>
                    <a:gd name="connsiteX1" fmla="*/ 63591 w 299862"/>
                    <a:gd name="connsiteY1" fmla="*/ 57538 h 223690"/>
                    <a:gd name="connsiteX2" fmla="*/ 128029 w 299862"/>
                    <a:gd name="connsiteY2" fmla="*/ 177208 h 223690"/>
                    <a:gd name="connsiteX3" fmla="*/ 63591 w 299862"/>
                    <a:gd name="connsiteY3" fmla="*/ 223235 h 223690"/>
                    <a:gd name="connsiteX4" fmla="*/ 220082 w 299862"/>
                    <a:gd name="connsiteY4" fmla="*/ 198687 h 223690"/>
                    <a:gd name="connsiteX5" fmla="*/ 299862 w 299862"/>
                    <a:gd name="connsiteY5" fmla="*/ 54470 h 223690"/>
                    <a:gd name="connsiteX6" fmla="*/ 235425 w 299862"/>
                    <a:gd name="connsiteY6" fmla="*/ 109702 h 223690"/>
                    <a:gd name="connsiteX7" fmla="*/ 195535 w 299862"/>
                    <a:gd name="connsiteY7" fmla="*/ 11511 h 223690"/>
                    <a:gd name="connsiteX8" fmla="*/ 146440 w 299862"/>
                    <a:gd name="connsiteY8" fmla="*/ 2306 h 223690"/>
                    <a:gd name="connsiteX9" fmla="*/ 2222 w 299862"/>
                    <a:gd name="connsiteY9" fmla="*/ 17648 h 223690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640" h="223235">
                      <a:moveTo>
                        <a:pt x="0" y="17648"/>
                      </a:moveTo>
                      <a:cubicBezTo>
                        <a:pt x="23014" y="26853"/>
                        <a:pt x="40401" y="30945"/>
                        <a:pt x="61369" y="57538"/>
                      </a:cubicBezTo>
                      <a:cubicBezTo>
                        <a:pt x="82337" y="84131"/>
                        <a:pt x="104328" y="125044"/>
                        <a:pt x="125807" y="177208"/>
                      </a:cubicBezTo>
                      <a:cubicBezTo>
                        <a:pt x="107396" y="198687"/>
                        <a:pt x="98191" y="201244"/>
                        <a:pt x="61369" y="223235"/>
                      </a:cubicBezTo>
                      <a:cubicBezTo>
                        <a:pt x="104327" y="220678"/>
                        <a:pt x="160071" y="208403"/>
                        <a:pt x="217860" y="198687"/>
                      </a:cubicBezTo>
                      <a:cubicBezTo>
                        <a:pt x="254169" y="149081"/>
                        <a:pt x="285878" y="87712"/>
                        <a:pt x="297640" y="54470"/>
                      </a:cubicBezTo>
                      <a:cubicBezTo>
                        <a:pt x="263375" y="76461"/>
                        <a:pt x="253659" y="86177"/>
                        <a:pt x="233203" y="109702"/>
                      </a:cubicBezTo>
                      <a:cubicBezTo>
                        <a:pt x="209679" y="56515"/>
                        <a:pt x="208144" y="29410"/>
                        <a:pt x="193313" y="11511"/>
                      </a:cubicBezTo>
                      <a:cubicBezTo>
                        <a:pt x="178482" y="-6388"/>
                        <a:pt x="175414" y="1795"/>
                        <a:pt x="144218" y="2306"/>
                      </a:cubicBezTo>
                      <a:cubicBezTo>
                        <a:pt x="113022" y="2817"/>
                        <a:pt x="44493" y="8443"/>
                        <a:pt x="0" y="17648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Freeform 297"/>
                <p:cNvSpPr/>
                <p:nvPr/>
              </p:nvSpPr>
              <p:spPr>
                <a:xfrm>
                  <a:off x="831552" y="4722355"/>
                  <a:ext cx="303777" cy="411174"/>
                </a:xfrm>
                <a:custGeom>
                  <a:avLst/>
                  <a:gdLst>
                    <a:gd name="connsiteX0" fmla="*/ 2609 w 306480"/>
                    <a:gd name="connsiteY0" fmla="*/ 32061 h 419429"/>
                    <a:gd name="connsiteX1" fmla="*/ 192853 w 306480"/>
                    <a:gd name="connsiteY1" fmla="*/ 7513 h 419429"/>
                    <a:gd name="connsiteX2" fmla="*/ 306386 w 306480"/>
                    <a:gd name="connsiteY2" fmla="*/ 173210 h 419429"/>
                    <a:gd name="connsiteX3" fmla="*/ 211264 w 306480"/>
                    <a:gd name="connsiteY3" fmla="*/ 133320 h 419429"/>
                    <a:gd name="connsiteX4" fmla="*/ 152963 w 306480"/>
                    <a:gd name="connsiteY4" fmla="*/ 292880 h 419429"/>
                    <a:gd name="connsiteX5" fmla="*/ 183648 w 306480"/>
                    <a:gd name="connsiteY5" fmla="*/ 418687 h 419429"/>
                    <a:gd name="connsiteX6" fmla="*/ 45567 w 306480"/>
                    <a:gd name="connsiteY6" fmla="*/ 234579 h 419429"/>
                    <a:gd name="connsiteX7" fmla="*/ 39430 w 306480"/>
                    <a:gd name="connsiteY7" fmla="*/ 167073 h 419429"/>
                    <a:gd name="connsiteX8" fmla="*/ 79320 w 306480"/>
                    <a:gd name="connsiteY8" fmla="*/ 65814 h 419429"/>
                    <a:gd name="connsiteX9" fmla="*/ 2609 w 306480"/>
                    <a:gd name="connsiteY9" fmla="*/ 32061 h 419429"/>
                    <a:gd name="connsiteX0" fmla="*/ 2609 w 306480"/>
                    <a:gd name="connsiteY0" fmla="*/ 32061 h 419429"/>
                    <a:gd name="connsiteX1" fmla="*/ 192853 w 306480"/>
                    <a:gd name="connsiteY1" fmla="*/ 7513 h 419429"/>
                    <a:gd name="connsiteX2" fmla="*/ 306386 w 306480"/>
                    <a:gd name="connsiteY2" fmla="*/ 173210 h 419429"/>
                    <a:gd name="connsiteX3" fmla="*/ 211264 w 306480"/>
                    <a:gd name="connsiteY3" fmla="*/ 133320 h 419429"/>
                    <a:gd name="connsiteX4" fmla="*/ 152963 w 306480"/>
                    <a:gd name="connsiteY4" fmla="*/ 292880 h 419429"/>
                    <a:gd name="connsiteX5" fmla="*/ 183648 w 306480"/>
                    <a:gd name="connsiteY5" fmla="*/ 418687 h 419429"/>
                    <a:gd name="connsiteX6" fmla="*/ 45567 w 306480"/>
                    <a:gd name="connsiteY6" fmla="*/ 234579 h 419429"/>
                    <a:gd name="connsiteX7" fmla="*/ 39430 w 306480"/>
                    <a:gd name="connsiteY7" fmla="*/ 167073 h 419429"/>
                    <a:gd name="connsiteX8" fmla="*/ 79320 w 306480"/>
                    <a:gd name="connsiteY8" fmla="*/ 65814 h 419429"/>
                    <a:gd name="connsiteX9" fmla="*/ 2609 w 306480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24548 h 411916"/>
                    <a:gd name="connsiteX1" fmla="*/ 192853 w 306386"/>
                    <a:gd name="connsiteY1" fmla="*/ 0 h 411916"/>
                    <a:gd name="connsiteX2" fmla="*/ 306386 w 306386"/>
                    <a:gd name="connsiteY2" fmla="*/ 165697 h 411916"/>
                    <a:gd name="connsiteX3" fmla="*/ 211264 w 306386"/>
                    <a:gd name="connsiteY3" fmla="*/ 125807 h 411916"/>
                    <a:gd name="connsiteX4" fmla="*/ 152963 w 306386"/>
                    <a:gd name="connsiteY4" fmla="*/ 285367 h 411916"/>
                    <a:gd name="connsiteX5" fmla="*/ 183648 w 306386"/>
                    <a:gd name="connsiteY5" fmla="*/ 411174 h 411916"/>
                    <a:gd name="connsiteX6" fmla="*/ 45567 w 306386"/>
                    <a:gd name="connsiteY6" fmla="*/ 227066 h 411916"/>
                    <a:gd name="connsiteX7" fmla="*/ 39430 w 306386"/>
                    <a:gd name="connsiteY7" fmla="*/ 159560 h 411916"/>
                    <a:gd name="connsiteX8" fmla="*/ 79320 w 306386"/>
                    <a:gd name="connsiteY8" fmla="*/ 58301 h 411916"/>
                    <a:gd name="connsiteX9" fmla="*/ 2609 w 306386"/>
                    <a:gd name="connsiteY9" fmla="*/ 24548 h 411916"/>
                    <a:gd name="connsiteX0" fmla="*/ 2609 w 306386"/>
                    <a:gd name="connsiteY0" fmla="*/ 24548 h 411916"/>
                    <a:gd name="connsiteX1" fmla="*/ 192853 w 306386"/>
                    <a:gd name="connsiteY1" fmla="*/ 0 h 411916"/>
                    <a:gd name="connsiteX2" fmla="*/ 306386 w 306386"/>
                    <a:gd name="connsiteY2" fmla="*/ 165697 h 411916"/>
                    <a:gd name="connsiteX3" fmla="*/ 211264 w 306386"/>
                    <a:gd name="connsiteY3" fmla="*/ 125807 h 411916"/>
                    <a:gd name="connsiteX4" fmla="*/ 152963 w 306386"/>
                    <a:gd name="connsiteY4" fmla="*/ 285367 h 411916"/>
                    <a:gd name="connsiteX5" fmla="*/ 183648 w 306386"/>
                    <a:gd name="connsiteY5" fmla="*/ 411174 h 411916"/>
                    <a:gd name="connsiteX6" fmla="*/ 45567 w 306386"/>
                    <a:gd name="connsiteY6" fmla="*/ 227066 h 411916"/>
                    <a:gd name="connsiteX7" fmla="*/ 39430 w 306386"/>
                    <a:gd name="connsiteY7" fmla="*/ 159560 h 411916"/>
                    <a:gd name="connsiteX8" fmla="*/ 79320 w 306386"/>
                    <a:gd name="connsiteY8" fmla="*/ 58301 h 411916"/>
                    <a:gd name="connsiteX9" fmla="*/ 2609 w 306386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27616 w 303777"/>
                    <a:gd name="connsiteY7" fmla="*/ 162629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27616 w 303777"/>
                    <a:gd name="connsiteY7" fmla="*/ 162629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174"/>
                    <a:gd name="connsiteX1" fmla="*/ 190244 w 303777"/>
                    <a:gd name="connsiteY1" fmla="*/ 0 h 411174"/>
                    <a:gd name="connsiteX2" fmla="*/ 303777 w 303777"/>
                    <a:gd name="connsiteY2" fmla="*/ 165697 h 411174"/>
                    <a:gd name="connsiteX3" fmla="*/ 208655 w 303777"/>
                    <a:gd name="connsiteY3" fmla="*/ 125807 h 411174"/>
                    <a:gd name="connsiteX4" fmla="*/ 150354 w 303777"/>
                    <a:gd name="connsiteY4" fmla="*/ 285367 h 411174"/>
                    <a:gd name="connsiteX5" fmla="*/ 181039 w 303777"/>
                    <a:gd name="connsiteY5" fmla="*/ 411174 h 411174"/>
                    <a:gd name="connsiteX6" fmla="*/ 42958 w 303777"/>
                    <a:gd name="connsiteY6" fmla="*/ 227066 h 411174"/>
                    <a:gd name="connsiteX7" fmla="*/ 27616 w 303777"/>
                    <a:gd name="connsiteY7" fmla="*/ 162629 h 411174"/>
                    <a:gd name="connsiteX8" fmla="*/ 76711 w 303777"/>
                    <a:gd name="connsiteY8" fmla="*/ 58301 h 411174"/>
                    <a:gd name="connsiteX9" fmla="*/ 0 w 303777"/>
                    <a:gd name="connsiteY9" fmla="*/ 24548 h 411174"/>
                    <a:gd name="connsiteX0" fmla="*/ 0 w 303777"/>
                    <a:gd name="connsiteY0" fmla="*/ 24548 h 411174"/>
                    <a:gd name="connsiteX1" fmla="*/ 190244 w 303777"/>
                    <a:gd name="connsiteY1" fmla="*/ 0 h 411174"/>
                    <a:gd name="connsiteX2" fmla="*/ 303777 w 303777"/>
                    <a:gd name="connsiteY2" fmla="*/ 165697 h 411174"/>
                    <a:gd name="connsiteX3" fmla="*/ 208655 w 303777"/>
                    <a:gd name="connsiteY3" fmla="*/ 125807 h 411174"/>
                    <a:gd name="connsiteX4" fmla="*/ 150354 w 303777"/>
                    <a:gd name="connsiteY4" fmla="*/ 285367 h 411174"/>
                    <a:gd name="connsiteX5" fmla="*/ 181039 w 303777"/>
                    <a:gd name="connsiteY5" fmla="*/ 411174 h 411174"/>
                    <a:gd name="connsiteX6" fmla="*/ 42958 w 303777"/>
                    <a:gd name="connsiteY6" fmla="*/ 227066 h 411174"/>
                    <a:gd name="connsiteX7" fmla="*/ 27616 w 303777"/>
                    <a:gd name="connsiteY7" fmla="*/ 162629 h 411174"/>
                    <a:gd name="connsiteX8" fmla="*/ 76711 w 303777"/>
                    <a:gd name="connsiteY8" fmla="*/ 58301 h 411174"/>
                    <a:gd name="connsiteX9" fmla="*/ 0 w 303777"/>
                    <a:gd name="connsiteY9" fmla="*/ 24548 h 411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777" h="411174">
                      <a:moveTo>
                        <a:pt x="0" y="24548"/>
                      </a:moveTo>
                      <a:cubicBezTo>
                        <a:pt x="49607" y="20968"/>
                        <a:pt x="127341" y="1023"/>
                        <a:pt x="190244" y="0"/>
                      </a:cubicBezTo>
                      <a:cubicBezTo>
                        <a:pt x="231668" y="45004"/>
                        <a:pt x="276162" y="110976"/>
                        <a:pt x="303777" y="165697"/>
                      </a:cubicBezTo>
                      <a:cubicBezTo>
                        <a:pt x="260818" y="143707"/>
                        <a:pt x="249567" y="145752"/>
                        <a:pt x="208655" y="125807"/>
                      </a:cubicBezTo>
                      <a:cubicBezTo>
                        <a:pt x="183085" y="182573"/>
                        <a:pt x="154957" y="237806"/>
                        <a:pt x="150354" y="285367"/>
                      </a:cubicBezTo>
                      <a:cubicBezTo>
                        <a:pt x="145751" y="332928"/>
                        <a:pt x="149842" y="331906"/>
                        <a:pt x="181039" y="411174"/>
                      </a:cubicBezTo>
                      <a:cubicBezTo>
                        <a:pt x="132455" y="361567"/>
                        <a:pt x="68528" y="268490"/>
                        <a:pt x="42958" y="227066"/>
                      </a:cubicBezTo>
                      <a:cubicBezTo>
                        <a:pt x="17388" y="185642"/>
                        <a:pt x="21991" y="190756"/>
                        <a:pt x="27616" y="162629"/>
                      </a:cubicBezTo>
                      <a:cubicBezTo>
                        <a:pt x="33241" y="134502"/>
                        <a:pt x="51652" y="113022"/>
                        <a:pt x="76711" y="58301"/>
                      </a:cubicBezTo>
                      <a:cubicBezTo>
                        <a:pt x="49607" y="49608"/>
                        <a:pt x="24037" y="34265"/>
                        <a:pt x="0" y="24548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Freeform 298"/>
                <p:cNvSpPr/>
                <p:nvPr/>
              </p:nvSpPr>
              <p:spPr>
                <a:xfrm>
                  <a:off x="1017001" y="4918736"/>
                  <a:ext cx="198255" cy="235073"/>
                </a:xfrm>
                <a:custGeom>
                  <a:avLst/>
                  <a:gdLst>
                    <a:gd name="connsiteX0" fmla="*/ 196664 w 212829"/>
                    <a:gd name="connsiteY0" fmla="*/ 7767 h 242840"/>
                    <a:gd name="connsiteX1" fmla="*/ 196664 w 212829"/>
                    <a:gd name="connsiteY1" fmla="*/ 216422 h 242840"/>
                    <a:gd name="connsiteX2" fmla="*/ 83131 w 212829"/>
                    <a:gd name="connsiteY2" fmla="*/ 240969 h 242840"/>
                    <a:gd name="connsiteX3" fmla="*/ 37104 w 212829"/>
                    <a:gd name="connsiteY3" fmla="*/ 228695 h 242840"/>
                    <a:gd name="connsiteX4" fmla="*/ 283 w 212829"/>
                    <a:gd name="connsiteY4" fmla="*/ 130505 h 242840"/>
                    <a:gd name="connsiteX5" fmla="*/ 21762 w 212829"/>
                    <a:gd name="connsiteY5" fmla="*/ 53793 h 242840"/>
                    <a:gd name="connsiteX6" fmla="*/ 52446 w 212829"/>
                    <a:gd name="connsiteY6" fmla="*/ 44588 h 242840"/>
                    <a:gd name="connsiteX7" fmla="*/ 196664 w 212829"/>
                    <a:gd name="connsiteY7" fmla="*/ 7767 h 242840"/>
                    <a:gd name="connsiteX0" fmla="*/ 196664 w 212829"/>
                    <a:gd name="connsiteY0" fmla="*/ 7767 h 242840"/>
                    <a:gd name="connsiteX1" fmla="*/ 196664 w 212829"/>
                    <a:gd name="connsiteY1" fmla="*/ 216422 h 242840"/>
                    <a:gd name="connsiteX2" fmla="*/ 83131 w 212829"/>
                    <a:gd name="connsiteY2" fmla="*/ 240969 h 242840"/>
                    <a:gd name="connsiteX3" fmla="*/ 37104 w 212829"/>
                    <a:gd name="connsiteY3" fmla="*/ 228695 h 242840"/>
                    <a:gd name="connsiteX4" fmla="*/ 283 w 212829"/>
                    <a:gd name="connsiteY4" fmla="*/ 130505 h 242840"/>
                    <a:gd name="connsiteX5" fmla="*/ 21762 w 212829"/>
                    <a:gd name="connsiteY5" fmla="*/ 53793 h 242840"/>
                    <a:gd name="connsiteX6" fmla="*/ 52446 w 212829"/>
                    <a:gd name="connsiteY6" fmla="*/ 44588 h 242840"/>
                    <a:gd name="connsiteX7" fmla="*/ 196664 w 212829"/>
                    <a:gd name="connsiteY7" fmla="*/ 7767 h 242840"/>
                    <a:gd name="connsiteX0" fmla="*/ 196664 w 212829"/>
                    <a:gd name="connsiteY0" fmla="*/ 0 h 235073"/>
                    <a:gd name="connsiteX1" fmla="*/ 196664 w 212829"/>
                    <a:gd name="connsiteY1" fmla="*/ 208655 h 235073"/>
                    <a:gd name="connsiteX2" fmla="*/ 83131 w 212829"/>
                    <a:gd name="connsiteY2" fmla="*/ 233202 h 235073"/>
                    <a:gd name="connsiteX3" fmla="*/ 37104 w 212829"/>
                    <a:gd name="connsiteY3" fmla="*/ 220928 h 235073"/>
                    <a:gd name="connsiteX4" fmla="*/ 283 w 212829"/>
                    <a:gd name="connsiteY4" fmla="*/ 122738 h 235073"/>
                    <a:gd name="connsiteX5" fmla="*/ 21762 w 212829"/>
                    <a:gd name="connsiteY5" fmla="*/ 46026 h 235073"/>
                    <a:gd name="connsiteX6" fmla="*/ 52446 w 212829"/>
                    <a:gd name="connsiteY6" fmla="*/ 36821 h 235073"/>
                    <a:gd name="connsiteX7" fmla="*/ 196664 w 212829"/>
                    <a:gd name="connsiteY7" fmla="*/ 0 h 235073"/>
                    <a:gd name="connsiteX0" fmla="*/ 196664 w 204961"/>
                    <a:gd name="connsiteY0" fmla="*/ 0 h 235073"/>
                    <a:gd name="connsiteX1" fmla="*/ 196664 w 204961"/>
                    <a:gd name="connsiteY1" fmla="*/ 208655 h 235073"/>
                    <a:gd name="connsiteX2" fmla="*/ 83131 w 204961"/>
                    <a:gd name="connsiteY2" fmla="*/ 233202 h 235073"/>
                    <a:gd name="connsiteX3" fmla="*/ 37104 w 204961"/>
                    <a:gd name="connsiteY3" fmla="*/ 220928 h 235073"/>
                    <a:gd name="connsiteX4" fmla="*/ 283 w 204961"/>
                    <a:gd name="connsiteY4" fmla="*/ 122738 h 235073"/>
                    <a:gd name="connsiteX5" fmla="*/ 21762 w 204961"/>
                    <a:gd name="connsiteY5" fmla="*/ 46026 h 235073"/>
                    <a:gd name="connsiteX6" fmla="*/ 52446 w 204961"/>
                    <a:gd name="connsiteY6" fmla="*/ 36821 h 235073"/>
                    <a:gd name="connsiteX7" fmla="*/ 196664 w 204961"/>
                    <a:gd name="connsiteY7" fmla="*/ 0 h 235073"/>
                    <a:gd name="connsiteX0" fmla="*/ 196664 w 204961"/>
                    <a:gd name="connsiteY0" fmla="*/ 0 h 235073"/>
                    <a:gd name="connsiteX1" fmla="*/ 196664 w 204961"/>
                    <a:gd name="connsiteY1" fmla="*/ 208655 h 235073"/>
                    <a:gd name="connsiteX2" fmla="*/ 83131 w 204961"/>
                    <a:gd name="connsiteY2" fmla="*/ 233202 h 235073"/>
                    <a:gd name="connsiteX3" fmla="*/ 37104 w 204961"/>
                    <a:gd name="connsiteY3" fmla="*/ 220928 h 235073"/>
                    <a:gd name="connsiteX4" fmla="*/ 283 w 204961"/>
                    <a:gd name="connsiteY4" fmla="*/ 122738 h 235073"/>
                    <a:gd name="connsiteX5" fmla="*/ 21762 w 204961"/>
                    <a:gd name="connsiteY5" fmla="*/ 46026 h 235073"/>
                    <a:gd name="connsiteX6" fmla="*/ 52446 w 204961"/>
                    <a:gd name="connsiteY6" fmla="*/ 36821 h 235073"/>
                    <a:gd name="connsiteX7" fmla="*/ 196664 w 204961"/>
                    <a:gd name="connsiteY7" fmla="*/ 0 h 235073"/>
                    <a:gd name="connsiteX0" fmla="*/ 196664 w 196811"/>
                    <a:gd name="connsiteY0" fmla="*/ 0 h 235073"/>
                    <a:gd name="connsiteX1" fmla="*/ 196664 w 196811"/>
                    <a:gd name="connsiteY1" fmla="*/ 208655 h 235073"/>
                    <a:gd name="connsiteX2" fmla="*/ 83131 w 196811"/>
                    <a:gd name="connsiteY2" fmla="*/ 233202 h 235073"/>
                    <a:gd name="connsiteX3" fmla="*/ 37104 w 196811"/>
                    <a:gd name="connsiteY3" fmla="*/ 220928 h 235073"/>
                    <a:gd name="connsiteX4" fmla="*/ 283 w 196811"/>
                    <a:gd name="connsiteY4" fmla="*/ 122738 h 235073"/>
                    <a:gd name="connsiteX5" fmla="*/ 21762 w 196811"/>
                    <a:gd name="connsiteY5" fmla="*/ 46026 h 235073"/>
                    <a:gd name="connsiteX6" fmla="*/ 52446 w 196811"/>
                    <a:gd name="connsiteY6" fmla="*/ 36821 h 235073"/>
                    <a:gd name="connsiteX7" fmla="*/ 196664 w 196811"/>
                    <a:gd name="connsiteY7" fmla="*/ 0 h 235073"/>
                    <a:gd name="connsiteX0" fmla="*/ 196664 w 196811"/>
                    <a:gd name="connsiteY0" fmla="*/ 0 h 235073"/>
                    <a:gd name="connsiteX1" fmla="*/ 196664 w 196811"/>
                    <a:gd name="connsiteY1" fmla="*/ 208655 h 235073"/>
                    <a:gd name="connsiteX2" fmla="*/ 83131 w 196811"/>
                    <a:gd name="connsiteY2" fmla="*/ 233202 h 235073"/>
                    <a:gd name="connsiteX3" fmla="*/ 37104 w 196811"/>
                    <a:gd name="connsiteY3" fmla="*/ 220928 h 235073"/>
                    <a:gd name="connsiteX4" fmla="*/ 283 w 196811"/>
                    <a:gd name="connsiteY4" fmla="*/ 122738 h 235073"/>
                    <a:gd name="connsiteX5" fmla="*/ 21762 w 196811"/>
                    <a:gd name="connsiteY5" fmla="*/ 46026 h 235073"/>
                    <a:gd name="connsiteX6" fmla="*/ 52446 w 196811"/>
                    <a:gd name="connsiteY6" fmla="*/ 36821 h 235073"/>
                    <a:gd name="connsiteX7" fmla="*/ 196664 w 196811"/>
                    <a:gd name="connsiteY7" fmla="*/ 0 h 235073"/>
                    <a:gd name="connsiteX0" fmla="*/ 198108 w 198255"/>
                    <a:gd name="connsiteY0" fmla="*/ 0 h 235073"/>
                    <a:gd name="connsiteX1" fmla="*/ 198108 w 198255"/>
                    <a:gd name="connsiteY1" fmla="*/ 208655 h 235073"/>
                    <a:gd name="connsiteX2" fmla="*/ 84575 w 198255"/>
                    <a:gd name="connsiteY2" fmla="*/ 233202 h 235073"/>
                    <a:gd name="connsiteX3" fmla="*/ 38548 w 198255"/>
                    <a:gd name="connsiteY3" fmla="*/ 220928 h 235073"/>
                    <a:gd name="connsiteX4" fmla="*/ 1727 w 198255"/>
                    <a:gd name="connsiteY4" fmla="*/ 122738 h 235073"/>
                    <a:gd name="connsiteX5" fmla="*/ 10932 w 198255"/>
                    <a:gd name="connsiteY5" fmla="*/ 55232 h 235073"/>
                    <a:gd name="connsiteX6" fmla="*/ 53890 w 198255"/>
                    <a:gd name="connsiteY6" fmla="*/ 36821 h 235073"/>
                    <a:gd name="connsiteX7" fmla="*/ 198108 w 198255"/>
                    <a:gd name="connsiteY7" fmla="*/ 0 h 23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8255" h="235073">
                      <a:moveTo>
                        <a:pt x="198108" y="0"/>
                      </a:moveTo>
                      <a:cubicBezTo>
                        <a:pt x="197597" y="77734"/>
                        <a:pt x="198619" y="163651"/>
                        <a:pt x="198108" y="208655"/>
                      </a:cubicBezTo>
                      <a:cubicBezTo>
                        <a:pt x="160776" y="222974"/>
                        <a:pt x="111168" y="231157"/>
                        <a:pt x="84575" y="233202"/>
                      </a:cubicBezTo>
                      <a:cubicBezTo>
                        <a:pt x="57982" y="235247"/>
                        <a:pt x="52356" y="239339"/>
                        <a:pt x="38548" y="220928"/>
                      </a:cubicBezTo>
                      <a:cubicBezTo>
                        <a:pt x="24740" y="202517"/>
                        <a:pt x="6330" y="150354"/>
                        <a:pt x="1727" y="122738"/>
                      </a:cubicBezTo>
                      <a:cubicBezTo>
                        <a:pt x="-2876" y="95122"/>
                        <a:pt x="2238" y="69551"/>
                        <a:pt x="10932" y="55232"/>
                      </a:cubicBezTo>
                      <a:cubicBezTo>
                        <a:pt x="19626" y="40913"/>
                        <a:pt x="22694" y="46026"/>
                        <a:pt x="53890" y="36821"/>
                      </a:cubicBezTo>
                      <a:cubicBezTo>
                        <a:pt x="85086" y="27616"/>
                        <a:pt x="137251" y="17388"/>
                        <a:pt x="198108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Freeform 299"/>
                <p:cNvSpPr/>
                <p:nvPr/>
              </p:nvSpPr>
              <p:spPr>
                <a:xfrm>
                  <a:off x="1343984" y="4624164"/>
                  <a:ext cx="203910" cy="263386"/>
                </a:xfrm>
                <a:custGeom>
                  <a:avLst/>
                  <a:gdLst>
                    <a:gd name="connsiteX0" fmla="*/ 1490 w 205400"/>
                    <a:gd name="connsiteY0" fmla="*/ 101367 h 263494"/>
                    <a:gd name="connsiteX1" fmla="*/ 148776 w 205400"/>
                    <a:gd name="connsiteY1" fmla="*/ 108 h 263494"/>
                    <a:gd name="connsiteX2" fmla="*/ 204008 w 205400"/>
                    <a:gd name="connsiteY2" fmla="*/ 119778 h 263494"/>
                    <a:gd name="connsiteX3" fmla="*/ 182529 w 205400"/>
                    <a:gd name="connsiteY3" fmla="*/ 193421 h 263494"/>
                    <a:gd name="connsiteX4" fmla="*/ 115023 w 205400"/>
                    <a:gd name="connsiteY4" fmla="*/ 251721 h 263494"/>
                    <a:gd name="connsiteX5" fmla="*/ 75133 w 205400"/>
                    <a:gd name="connsiteY5" fmla="*/ 248653 h 263494"/>
                    <a:gd name="connsiteX6" fmla="*/ 1490 w 205400"/>
                    <a:gd name="connsiteY6" fmla="*/ 101367 h 263494"/>
                    <a:gd name="connsiteX0" fmla="*/ 1490 w 205400"/>
                    <a:gd name="connsiteY0" fmla="*/ 101367 h 263494"/>
                    <a:gd name="connsiteX1" fmla="*/ 148776 w 205400"/>
                    <a:gd name="connsiteY1" fmla="*/ 108 h 263494"/>
                    <a:gd name="connsiteX2" fmla="*/ 204008 w 205400"/>
                    <a:gd name="connsiteY2" fmla="*/ 119778 h 263494"/>
                    <a:gd name="connsiteX3" fmla="*/ 182529 w 205400"/>
                    <a:gd name="connsiteY3" fmla="*/ 193421 h 263494"/>
                    <a:gd name="connsiteX4" fmla="*/ 115023 w 205400"/>
                    <a:gd name="connsiteY4" fmla="*/ 251721 h 263494"/>
                    <a:gd name="connsiteX5" fmla="*/ 75133 w 205400"/>
                    <a:gd name="connsiteY5" fmla="*/ 248653 h 263494"/>
                    <a:gd name="connsiteX6" fmla="*/ 1490 w 205400"/>
                    <a:gd name="connsiteY6" fmla="*/ 101367 h 263494"/>
                    <a:gd name="connsiteX0" fmla="*/ 1490 w 205400"/>
                    <a:gd name="connsiteY0" fmla="*/ 101259 h 263386"/>
                    <a:gd name="connsiteX1" fmla="*/ 148776 w 205400"/>
                    <a:gd name="connsiteY1" fmla="*/ 0 h 263386"/>
                    <a:gd name="connsiteX2" fmla="*/ 204008 w 205400"/>
                    <a:gd name="connsiteY2" fmla="*/ 119670 h 263386"/>
                    <a:gd name="connsiteX3" fmla="*/ 182529 w 205400"/>
                    <a:gd name="connsiteY3" fmla="*/ 193313 h 263386"/>
                    <a:gd name="connsiteX4" fmla="*/ 115023 w 205400"/>
                    <a:gd name="connsiteY4" fmla="*/ 251613 h 263386"/>
                    <a:gd name="connsiteX5" fmla="*/ 75133 w 205400"/>
                    <a:gd name="connsiteY5" fmla="*/ 248545 h 263386"/>
                    <a:gd name="connsiteX6" fmla="*/ 1490 w 205400"/>
                    <a:gd name="connsiteY6" fmla="*/ 101259 h 263386"/>
                    <a:gd name="connsiteX0" fmla="*/ 1490 w 205400"/>
                    <a:gd name="connsiteY0" fmla="*/ 101259 h 263386"/>
                    <a:gd name="connsiteX1" fmla="*/ 148776 w 205400"/>
                    <a:gd name="connsiteY1" fmla="*/ 0 h 263386"/>
                    <a:gd name="connsiteX2" fmla="*/ 204008 w 205400"/>
                    <a:gd name="connsiteY2" fmla="*/ 119670 h 263386"/>
                    <a:gd name="connsiteX3" fmla="*/ 182529 w 205400"/>
                    <a:gd name="connsiteY3" fmla="*/ 193313 h 263386"/>
                    <a:gd name="connsiteX4" fmla="*/ 115023 w 205400"/>
                    <a:gd name="connsiteY4" fmla="*/ 251613 h 263386"/>
                    <a:gd name="connsiteX5" fmla="*/ 75133 w 205400"/>
                    <a:gd name="connsiteY5" fmla="*/ 248545 h 263386"/>
                    <a:gd name="connsiteX6" fmla="*/ 1490 w 205400"/>
                    <a:gd name="connsiteY6" fmla="*/ 101259 h 263386"/>
                    <a:gd name="connsiteX0" fmla="*/ 9715 w 213625"/>
                    <a:gd name="connsiteY0" fmla="*/ 101259 h 263386"/>
                    <a:gd name="connsiteX1" fmla="*/ 157001 w 213625"/>
                    <a:gd name="connsiteY1" fmla="*/ 0 h 263386"/>
                    <a:gd name="connsiteX2" fmla="*/ 212233 w 213625"/>
                    <a:gd name="connsiteY2" fmla="*/ 119670 h 263386"/>
                    <a:gd name="connsiteX3" fmla="*/ 190754 w 213625"/>
                    <a:gd name="connsiteY3" fmla="*/ 193313 h 263386"/>
                    <a:gd name="connsiteX4" fmla="*/ 123248 w 213625"/>
                    <a:gd name="connsiteY4" fmla="*/ 251613 h 263386"/>
                    <a:gd name="connsiteX5" fmla="*/ 83358 w 213625"/>
                    <a:gd name="connsiteY5" fmla="*/ 248545 h 263386"/>
                    <a:gd name="connsiteX6" fmla="*/ 9715 w 213625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910" h="263386">
                      <a:moveTo>
                        <a:pt x="0" y="101259"/>
                      </a:moveTo>
                      <a:cubicBezTo>
                        <a:pt x="58301" y="56767"/>
                        <a:pt x="98190" y="36822"/>
                        <a:pt x="147286" y="0"/>
                      </a:cubicBezTo>
                      <a:cubicBezTo>
                        <a:pt x="181039" y="55232"/>
                        <a:pt x="196893" y="87451"/>
                        <a:pt x="202518" y="119670"/>
                      </a:cubicBezTo>
                      <a:cubicBezTo>
                        <a:pt x="208144" y="151889"/>
                        <a:pt x="195870" y="171323"/>
                        <a:pt x="181039" y="193313"/>
                      </a:cubicBezTo>
                      <a:cubicBezTo>
                        <a:pt x="166208" y="215303"/>
                        <a:pt x="131432" y="242408"/>
                        <a:pt x="113533" y="251613"/>
                      </a:cubicBezTo>
                      <a:cubicBezTo>
                        <a:pt x="95634" y="260818"/>
                        <a:pt x="92565" y="274115"/>
                        <a:pt x="73643" y="248545"/>
                      </a:cubicBezTo>
                      <a:cubicBezTo>
                        <a:pt x="54721" y="222975"/>
                        <a:pt x="33753" y="158024"/>
                        <a:pt x="0" y="101259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Freeform 300"/>
                <p:cNvSpPr/>
                <p:nvPr/>
              </p:nvSpPr>
              <p:spPr>
                <a:xfrm>
                  <a:off x="1239656" y="4829750"/>
                  <a:ext cx="270025" cy="331394"/>
                </a:xfrm>
                <a:custGeom>
                  <a:avLst/>
                  <a:gdLst>
                    <a:gd name="connsiteX0" fmla="*/ 98331 w 270235"/>
                    <a:gd name="connsiteY0" fmla="*/ 2133 h 334015"/>
                    <a:gd name="connsiteX1" fmla="*/ 140 w 270235"/>
                    <a:gd name="connsiteY1" fmla="*/ 204651 h 334015"/>
                    <a:gd name="connsiteX2" fmla="*/ 76852 w 270235"/>
                    <a:gd name="connsiteY2" fmla="*/ 333527 h 334015"/>
                    <a:gd name="connsiteX3" fmla="*/ 86057 w 270235"/>
                    <a:gd name="connsiteY3" fmla="*/ 247610 h 334015"/>
                    <a:gd name="connsiteX4" fmla="*/ 187316 w 270235"/>
                    <a:gd name="connsiteY4" fmla="*/ 216925 h 334015"/>
                    <a:gd name="connsiteX5" fmla="*/ 270165 w 270235"/>
                    <a:gd name="connsiteY5" fmla="*/ 38955 h 334015"/>
                    <a:gd name="connsiteX6" fmla="*/ 199590 w 270235"/>
                    <a:gd name="connsiteY6" fmla="*/ 88050 h 334015"/>
                    <a:gd name="connsiteX7" fmla="*/ 92194 w 270235"/>
                    <a:gd name="connsiteY7" fmla="*/ 97255 h 334015"/>
                    <a:gd name="connsiteX8" fmla="*/ 98331 w 270235"/>
                    <a:gd name="connsiteY8" fmla="*/ 2133 h 334015"/>
                    <a:gd name="connsiteX0" fmla="*/ 98331 w 270235"/>
                    <a:gd name="connsiteY0" fmla="*/ 2133 h 334015"/>
                    <a:gd name="connsiteX1" fmla="*/ 140 w 270235"/>
                    <a:gd name="connsiteY1" fmla="*/ 204651 h 334015"/>
                    <a:gd name="connsiteX2" fmla="*/ 76852 w 270235"/>
                    <a:gd name="connsiteY2" fmla="*/ 333527 h 334015"/>
                    <a:gd name="connsiteX3" fmla="*/ 86057 w 270235"/>
                    <a:gd name="connsiteY3" fmla="*/ 247610 h 334015"/>
                    <a:gd name="connsiteX4" fmla="*/ 187316 w 270235"/>
                    <a:gd name="connsiteY4" fmla="*/ 216925 h 334015"/>
                    <a:gd name="connsiteX5" fmla="*/ 270165 w 270235"/>
                    <a:gd name="connsiteY5" fmla="*/ 38955 h 334015"/>
                    <a:gd name="connsiteX6" fmla="*/ 199590 w 270235"/>
                    <a:gd name="connsiteY6" fmla="*/ 88050 h 334015"/>
                    <a:gd name="connsiteX7" fmla="*/ 92194 w 270235"/>
                    <a:gd name="connsiteY7" fmla="*/ 97255 h 334015"/>
                    <a:gd name="connsiteX8" fmla="*/ 98331 w 270235"/>
                    <a:gd name="connsiteY8" fmla="*/ 2133 h 334015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191 w 270095"/>
                    <a:gd name="connsiteY0" fmla="*/ 0 h 331882"/>
                    <a:gd name="connsiteX1" fmla="*/ 0 w 270095"/>
                    <a:gd name="connsiteY1" fmla="*/ 202518 h 331882"/>
                    <a:gd name="connsiteX2" fmla="*/ 76712 w 270095"/>
                    <a:gd name="connsiteY2" fmla="*/ 331394 h 331882"/>
                    <a:gd name="connsiteX3" fmla="*/ 85917 w 270095"/>
                    <a:gd name="connsiteY3" fmla="*/ 245477 h 331882"/>
                    <a:gd name="connsiteX4" fmla="*/ 187176 w 270095"/>
                    <a:gd name="connsiteY4" fmla="*/ 214792 h 331882"/>
                    <a:gd name="connsiteX5" fmla="*/ 270025 w 270095"/>
                    <a:gd name="connsiteY5" fmla="*/ 36822 h 331882"/>
                    <a:gd name="connsiteX6" fmla="*/ 199450 w 270095"/>
                    <a:gd name="connsiteY6" fmla="*/ 85917 h 331882"/>
                    <a:gd name="connsiteX7" fmla="*/ 92054 w 270095"/>
                    <a:gd name="connsiteY7" fmla="*/ 95122 h 331882"/>
                    <a:gd name="connsiteX8" fmla="*/ 98191 w 270095"/>
                    <a:gd name="connsiteY8" fmla="*/ 0 h 331882"/>
                    <a:gd name="connsiteX0" fmla="*/ 98191 w 270095"/>
                    <a:gd name="connsiteY0" fmla="*/ 0 h 331882"/>
                    <a:gd name="connsiteX1" fmla="*/ 0 w 270095"/>
                    <a:gd name="connsiteY1" fmla="*/ 202518 h 331882"/>
                    <a:gd name="connsiteX2" fmla="*/ 76712 w 270095"/>
                    <a:gd name="connsiteY2" fmla="*/ 331394 h 331882"/>
                    <a:gd name="connsiteX3" fmla="*/ 85917 w 270095"/>
                    <a:gd name="connsiteY3" fmla="*/ 245477 h 331882"/>
                    <a:gd name="connsiteX4" fmla="*/ 187176 w 270095"/>
                    <a:gd name="connsiteY4" fmla="*/ 214792 h 331882"/>
                    <a:gd name="connsiteX5" fmla="*/ 270025 w 270095"/>
                    <a:gd name="connsiteY5" fmla="*/ 36822 h 331882"/>
                    <a:gd name="connsiteX6" fmla="*/ 199450 w 270095"/>
                    <a:gd name="connsiteY6" fmla="*/ 85917 h 331882"/>
                    <a:gd name="connsiteX7" fmla="*/ 92054 w 270095"/>
                    <a:gd name="connsiteY7" fmla="*/ 95122 h 331882"/>
                    <a:gd name="connsiteX8" fmla="*/ 98191 w 270095"/>
                    <a:gd name="connsiteY8" fmla="*/ 0 h 331882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25"/>
                    <a:gd name="connsiteY0" fmla="*/ 0 h 331394"/>
                    <a:gd name="connsiteX1" fmla="*/ 0 w 270025"/>
                    <a:gd name="connsiteY1" fmla="*/ 202518 h 331394"/>
                    <a:gd name="connsiteX2" fmla="*/ 76712 w 270025"/>
                    <a:gd name="connsiteY2" fmla="*/ 331394 h 331394"/>
                    <a:gd name="connsiteX3" fmla="*/ 85917 w 270025"/>
                    <a:gd name="connsiteY3" fmla="*/ 245477 h 331394"/>
                    <a:gd name="connsiteX4" fmla="*/ 187176 w 270025"/>
                    <a:gd name="connsiteY4" fmla="*/ 214792 h 331394"/>
                    <a:gd name="connsiteX5" fmla="*/ 270025 w 270025"/>
                    <a:gd name="connsiteY5" fmla="*/ 36822 h 331394"/>
                    <a:gd name="connsiteX6" fmla="*/ 199450 w 270025"/>
                    <a:gd name="connsiteY6" fmla="*/ 85917 h 331394"/>
                    <a:gd name="connsiteX7" fmla="*/ 92054 w 270025"/>
                    <a:gd name="connsiteY7" fmla="*/ 95122 h 331394"/>
                    <a:gd name="connsiteX8" fmla="*/ 98191 w 270025"/>
                    <a:gd name="connsiteY8" fmla="*/ 0 h 331394"/>
                    <a:gd name="connsiteX0" fmla="*/ 98191 w 270025"/>
                    <a:gd name="connsiteY0" fmla="*/ 0 h 331394"/>
                    <a:gd name="connsiteX1" fmla="*/ 0 w 270025"/>
                    <a:gd name="connsiteY1" fmla="*/ 202518 h 331394"/>
                    <a:gd name="connsiteX2" fmla="*/ 76712 w 270025"/>
                    <a:gd name="connsiteY2" fmla="*/ 331394 h 331394"/>
                    <a:gd name="connsiteX3" fmla="*/ 85917 w 270025"/>
                    <a:gd name="connsiteY3" fmla="*/ 245477 h 331394"/>
                    <a:gd name="connsiteX4" fmla="*/ 187176 w 270025"/>
                    <a:gd name="connsiteY4" fmla="*/ 214792 h 331394"/>
                    <a:gd name="connsiteX5" fmla="*/ 270025 w 270025"/>
                    <a:gd name="connsiteY5" fmla="*/ 36822 h 331394"/>
                    <a:gd name="connsiteX6" fmla="*/ 199450 w 270025"/>
                    <a:gd name="connsiteY6" fmla="*/ 85917 h 331394"/>
                    <a:gd name="connsiteX7" fmla="*/ 92054 w 270025"/>
                    <a:gd name="connsiteY7" fmla="*/ 95122 h 331394"/>
                    <a:gd name="connsiteX8" fmla="*/ 98191 w 270025"/>
                    <a:gd name="connsiteY8" fmla="*/ 0 h 331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025" h="331394">
                      <a:moveTo>
                        <a:pt x="98191" y="0"/>
                      </a:moveTo>
                      <a:cubicBezTo>
                        <a:pt x="73643" y="39378"/>
                        <a:pt x="25060" y="141149"/>
                        <a:pt x="0" y="202518"/>
                      </a:cubicBezTo>
                      <a:cubicBezTo>
                        <a:pt x="20968" y="257750"/>
                        <a:pt x="56256" y="296618"/>
                        <a:pt x="76712" y="331394"/>
                      </a:cubicBezTo>
                      <a:cubicBezTo>
                        <a:pt x="75689" y="304801"/>
                        <a:pt x="88985" y="277184"/>
                        <a:pt x="85917" y="245477"/>
                      </a:cubicBezTo>
                      <a:cubicBezTo>
                        <a:pt x="119670" y="241386"/>
                        <a:pt x="156491" y="249568"/>
                        <a:pt x="187176" y="214792"/>
                      </a:cubicBezTo>
                      <a:cubicBezTo>
                        <a:pt x="217861" y="180016"/>
                        <a:pt x="246500" y="92054"/>
                        <a:pt x="270025" y="36822"/>
                      </a:cubicBezTo>
                      <a:cubicBezTo>
                        <a:pt x="241386" y="76712"/>
                        <a:pt x="229112" y="76200"/>
                        <a:pt x="199450" y="85917"/>
                      </a:cubicBezTo>
                      <a:cubicBezTo>
                        <a:pt x="169788" y="95634"/>
                        <a:pt x="131432" y="89496"/>
                        <a:pt x="92054" y="95122"/>
                      </a:cubicBezTo>
                      <a:cubicBezTo>
                        <a:pt x="95634" y="54721"/>
                        <a:pt x="98190" y="43470"/>
                        <a:pt x="981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07" name="Group 306"/>
          <p:cNvGrpSpPr/>
          <p:nvPr/>
        </p:nvGrpSpPr>
        <p:grpSpPr>
          <a:xfrm>
            <a:off x="692132" y="1981200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TextBox 3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9" name="Straight Arrow Connector 308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5" name="Straight Connector 144"/>
          <p:cNvCxnSpPr/>
          <p:nvPr/>
        </p:nvCxnSpPr>
        <p:spPr>
          <a:xfrm>
            <a:off x="7555593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7" name="Chart 256"/>
          <p:cNvGraphicFramePr/>
          <p:nvPr>
            <p:extLst>
              <p:ext uri="{D42A27DB-BD31-4B8C-83A1-F6EECF244321}">
                <p14:modId xmlns:p14="http://schemas.microsoft.com/office/powerpoint/2010/main" val="1990658986"/>
              </p:ext>
            </p:extLst>
          </p:nvPr>
        </p:nvGraphicFramePr>
        <p:xfrm>
          <a:off x="717443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sp>
        <p:nvSpPr>
          <p:cNvPr id="16" name="Rectangle 15"/>
          <p:cNvSpPr/>
          <p:nvPr/>
        </p:nvSpPr>
        <p:spPr>
          <a:xfrm>
            <a:off x="7245791" y="2362200"/>
            <a:ext cx="539467" cy="403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7283962" y="2350532"/>
            <a:ext cx="539467" cy="1558907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8" name="Chart 247"/>
          <p:cNvGraphicFramePr/>
          <p:nvPr>
            <p:extLst>
              <p:ext uri="{D42A27DB-BD31-4B8C-83A1-F6EECF244321}">
                <p14:modId xmlns:p14="http://schemas.microsoft.com/office/powerpoint/2010/main" val="1173037193"/>
              </p:ext>
            </p:extLst>
          </p:nvPr>
        </p:nvGraphicFramePr>
        <p:xfrm>
          <a:off x="7202316" y="84363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graphicFrame>
        <p:nvGraphicFramePr>
          <p:cNvPr id="258" name="Chart 257"/>
          <p:cNvGraphicFramePr/>
          <p:nvPr>
            <p:extLst>
              <p:ext uri="{D42A27DB-BD31-4B8C-83A1-F6EECF244321}">
                <p14:modId xmlns:p14="http://schemas.microsoft.com/office/powerpoint/2010/main" val="3272312397"/>
              </p:ext>
            </p:extLst>
          </p:nvPr>
        </p:nvGraphicFramePr>
        <p:xfrm>
          <a:off x="6801021" y="741215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graphicFrame>
        <p:nvGraphicFramePr>
          <p:cNvPr id="259" name="Chart 258"/>
          <p:cNvGraphicFramePr/>
          <p:nvPr>
            <p:extLst>
              <p:ext uri="{D42A27DB-BD31-4B8C-83A1-F6EECF244321}">
                <p14:modId xmlns:p14="http://schemas.microsoft.com/office/powerpoint/2010/main" val="2657192322"/>
              </p:ext>
            </p:extLst>
          </p:nvPr>
        </p:nvGraphicFramePr>
        <p:xfrm>
          <a:off x="6219757" y="699827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graphicFrame>
        <p:nvGraphicFramePr>
          <p:cNvPr id="260" name="Chart 259"/>
          <p:cNvGraphicFramePr/>
          <p:nvPr>
            <p:extLst>
              <p:ext uri="{D42A27DB-BD31-4B8C-83A1-F6EECF244321}">
                <p14:modId xmlns:p14="http://schemas.microsoft.com/office/powerpoint/2010/main" val="506090633"/>
              </p:ext>
            </p:extLst>
          </p:nvPr>
        </p:nvGraphicFramePr>
        <p:xfrm>
          <a:off x="5181600" y="683785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graphicFrame>
        <p:nvGraphicFramePr>
          <p:cNvPr id="261" name="Chart 260"/>
          <p:cNvGraphicFramePr/>
          <p:nvPr>
            <p:extLst>
              <p:ext uri="{D42A27DB-BD31-4B8C-83A1-F6EECF244321}">
                <p14:modId xmlns:p14="http://schemas.microsoft.com/office/powerpoint/2010/main" val="1824323286"/>
              </p:ext>
            </p:extLst>
          </p:nvPr>
        </p:nvGraphicFramePr>
        <p:xfrm>
          <a:off x="3367912" y="670586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8377" y="2438400"/>
            <a:ext cx="507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Stochastic transcription 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degradation</a:t>
            </a: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538377" y="3897868"/>
            <a:ext cx="538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Stochastic transcription 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degradation</a:t>
            </a: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2219579" y="2971800"/>
            <a:ext cx="3708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Poisson-distributed number of events</a:t>
            </a:r>
          </a:p>
          <a:p>
            <a:pPr algn="ctr"/>
            <a:r>
              <a:rPr lang="en-US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with passing of time</a:t>
            </a:r>
            <a:endParaRPr lang="en-US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6039010" y="2971800"/>
            <a:ext cx="2800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Poisson-distributed</a:t>
            </a:r>
          </a:p>
          <a:p>
            <a:pPr algn="ctr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instantaneous copy number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575890" y="5285738"/>
            <a:ext cx="861871" cy="699655"/>
            <a:chOff x="7575890" y="5285738"/>
            <a:chExt cx="861871" cy="699655"/>
          </a:xfrm>
        </p:grpSpPr>
        <p:graphicFrame>
          <p:nvGraphicFramePr>
            <p:cNvPr id="334" name="Chart 333"/>
            <p:cNvGraphicFramePr/>
            <p:nvPr>
              <p:extLst>
                <p:ext uri="{D42A27DB-BD31-4B8C-83A1-F6EECF244321}">
                  <p14:modId xmlns:p14="http://schemas.microsoft.com/office/powerpoint/2010/main" val="3252029523"/>
                </p:ext>
              </p:extLst>
            </p:nvPr>
          </p:nvGraphicFramePr>
          <p:xfrm>
            <a:off x="7575890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9"/>
            </a:graphicData>
          </a:graphic>
        </p:graphicFrame>
        <p:sp>
          <p:nvSpPr>
            <p:cNvPr id="335" name="Rectangle 334"/>
            <p:cNvSpPr/>
            <p:nvPr/>
          </p:nvSpPr>
          <p:spPr>
            <a:xfrm>
              <a:off x="7699722" y="5285738"/>
              <a:ext cx="738039" cy="699655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90038" y="4914900"/>
            <a:ext cx="1781645" cy="266700"/>
            <a:chOff x="5867400" y="4502029"/>
            <a:chExt cx="1781645" cy="266700"/>
          </a:xfrm>
        </p:grpSpPr>
        <p:sp>
          <p:nvSpPr>
            <p:cNvPr id="142" name="Right Arrow 141"/>
            <p:cNvSpPr/>
            <p:nvPr/>
          </p:nvSpPr>
          <p:spPr>
            <a:xfrm>
              <a:off x="5867400" y="4502029"/>
              <a:ext cx="1781645" cy="266700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7" descr="C:\Users\dliao\Documents\My Notebook\Physics\UCSF PostDoc\Tlsty Journal Club\PersisterJournalClub20110131\RNA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950" y="4549866"/>
              <a:ext cx="1362537" cy="143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4" name="Group 303"/>
          <p:cNvGrpSpPr/>
          <p:nvPr/>
        </p:nvGrpSpPr>
        <p:grpSpPr>
          <a:xfrm>
            <a:off x="1648772" y="4803193"/>
            <a:ext cx="436338" cy="461665"/>
            <a:chOff x="1066380" y="3380368"/>
            <a:chExt cx="436338" cy="461665"/>
          </a:xfrm>
        </p:grpSpPr>
        <p:sp>
          <p:nvSpPr>
            <p:cNvPr id="305" name="Oval 304"/>
            <p:cNvSpPr/>
            <p:nvPr/>
          </p:nvSpPr>
          <p:spPr>
            <a:xfrm>
              <a:off x="1113098" y="3464350"/>
              <a:ext cx="334702" cy="334702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1066380" y="3380368"/>
              <a:ext cx="436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+</a:t>
              </a:r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173" name="Chart 172"/>
          <p:cNvGraphicFramePr/>
          <p:nvPr>
            <p:extLst>
              <p:ext uri="{D42A27DB-BD31-4B8C-83A1-F6EECF244321}">
                <p14:modId xmlns:p14="http://schemas.microsoft.com/office/powerpoint/2010/main" val="812148548"/>
              </p:ext>
            </p:extLst>
          </p:nvPr>
        </p:nvGraphicFramePr>
        <p:xfrm>
          <a:off x="3959753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graphicFrame>
        <p:nvGraphicFramePr>
          <p:cNvPr id="175" name="Chart 174"/>
          <p:cNvGraphicFramePr/>
          <p:nvPr>
            <p:extLst>
              <p:ext uri="{D42A27DB-BD31-4B8C-83A1-F6EECF244321}">
                <p14:modId xmlns:p14="http://schemas.microsoft.com/office/powerpoint/2010/main" val="3560054835"/>
              </p:ext>
            </p:extLst>
          </p:nvPr>
        </p:nvGraphicFramePr>
        <p:xfrm>
          <a:off x="4361204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graphicFrame>
        <p:nvGraphicFramePr>
          <p:cNvPr id="185" name="Chart 184"/>
          <p:cNvGraphicFramePr/>
          <p:nvPr>
            <p:extLst>
              <p:ext uri="{D42A27DB-BD31-4B8C-83A1-F6EECF244321}">
                <p14:modId xmlns:p14="http://schemas.microsoft.com/office/powerpoint/2010/main" val="3546295464"/>
              </p:ext>
            </p:extLst>
          </p:nvPr>
        </p:nvGraphicFramePr>
        <p:xfrm>
          <a:off x="4762655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graphicFrame>
        <p:nvGraphicFramePr>
          <p:cNvPr id="186" name="Chart 185"/>
          <p:cNvGraphicFramePr/>
          <p:nvPr>
            <p:extLst>
              <p:ext uri="{D42A27DB-BD31-4B8C-83A1-F6EECF244321}">
                <p14:modId xmlns:p14="http://schemas.microsoft.com/office/powerpoint/2010/main" val="1350459475"/>
              </p:ext>
            </p:extLst>
          </p:nvPr>
        </p:nvGraphicFramePr>
        <p:xfrm>
          <a:off x="5565557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graphicFrame>
        <p:nvGraphicFramePr>
          <p:cNvPr id="187" name="Chart 186"/>
          <p:cNvGraphicFramePr/>
          <p:nvPr>
            <p:extLst>
              <p:ext uri="{D42A27DB-BD31-4B8C-83A1-F6EECF244321}">
                <p14:modId xmlns:p14="http://schemas.microsoft.com/office/powerpoint/2010/main" val="2555441346"/>
              </p:ext>
            </p:extLst>
          </p:nvPr>
        </p:nvGraphicFramePr>
        <p:xfrm>
          <a:off x="5967008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graphicFrame>
        <p:nvGraphicFramePr>
          <p:cNvPr id="188" name="Chart 187"/>
          <p:cNvGraphicFramePr/>
          <p:nvPr>
            <p:extLst>
              <p:ext uri="{D42A27DB-BD31-4B8C-83A1-F6EECF244321}">
                <p14:modId xmlns:p14="http://schemas.microsoft.com/office/powerpoint/2010/main" val="2015400313"/>
              </p:ext>
            </p:extLst>
          </p:nvPr>
        </p:nvGraphicFramePr>
        <p:xfrm>
          <a:off x="1149596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graphicFrame>
        <p:nvGraphicFramePr>
          <p:cNvPr id="189" name="Chart 188"/>
          <p:cNvGraphicFramePr/>
          <p:nvPr>
            <p:extLst>
              <p:ext uri="{D42A27DB-BD31-4B8C-83A1-F6EECF244321}">
                <p14:modId xmlns:p14="http://schemas.microsoft.com/office/powerpoint/2010/main" val="3709976939"/>
              </p:ext>
            </p:extLst>
          </p:nvPr>
        </p:nvGraphicFramePr>
        <p:xfrm>
          <a:off x="748145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graphicFrame>
        <p:nvGraphicFramePr>
          <p:cNvPr id="190" name="Chart 189"/>
          <p:cNvGraphicFramePr/>
          <p:nvPr>
            <p:extLst>
              <p:ext uri="{D42A27DB-BD31-4B8C-83A1-F6EECF244321}">
                <p14:modId xmlns:p14="http://schemas.microsoft.com/office/powerpoint/2010/main" val="2308406409"/>
              </p:ext>
            </p:extLst>
          </p:nvPr>
        </p:nvGraphicFramePr>
        <p:xfrm>
          <a:off x="1952498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graphicFrame>
        <p:nvGraphicFramePr>
          <p:cNvPr id="191" name="Chart 190"/>
          <p:cNvGraphicFramePr/>
          <p:nvPr>
            <p:extLst>
              <p:ext uri="{D42A27DB-BD31-4B8C-83A1-F6EECF244321}">
                <p14:modId xmlns:p14="http://schemas.microsoft.com/office/powerpoint/2010/main" val="3866196011"/>
              </p:ext>
            </p:extLst>
          </p:nvPr>
        </p:nvGraphicFramePr>
        <p:xfrm>
          <a:off x="2353949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graphicFrame>
        <p:nvGraphicFramePr>
          <p:cNvPr id="192" name="Chart 191"/>
          <p:cNvGraphicFramePr/>
          <p:nvPr>
            <p:extLst>
              <p:ext uri="{D42A27DB-BD31-4B8C-83A1-F6EECF244321}">
                <p14:modId xmlns:p14="http://schemas.microsoft.com/office/powerpoint/2010/main" val="3186630910"/>
              </p:ext>
            </p:extLst>
          </p:nvPr>
        </p:nvGraphicFramePr>
        <p:xfrm>
          <a:off x="2755400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graphicFrame>
        <p:nvGraphicFramePr>
          <p:cNvPr id="193" name="Chart 192"/>
          <p:cNvGraphicFramePr/>
          <p:nvPr>
            <p:extLst>
              <p:ext uri="{D42A27DB-BD31-4B8C-83A1-F6EECF244321}">
                <p14:modId xmlns:p14="http://schemas.microsoft.com/office/powerpoint/2010/main" val="2460522226"/>
              </p:ext>
            </p:extLst>
          </p:nvPr>
        </p:nvGraphicFramePr>
        <p:xfrm>
          <a:off x="3156851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graphicFrame>
        <p:nvGraphicFramePr>
          <p:cNvPr id="194" name="Chart 193"/>
          <p:cNvGraphicFramePr/>
          <p:nvPr>
            <p:extLst>
              <p:ext uri="{D42A27DB-BD31-4B8C-83A1-F6EECF244321}">
                <p14:modId xmlns:p14="http://schemas.microsoft.com/office/powerpoint/2010/main" val="3969594365"/>
              </p:ext>
            </p:extLst>
          </p:nvPr>
        </p:nvGraphicFramePr>
        <p:xfrm>
          <a:off x="6769910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1"/>
          </a:graphicData>
        </a:graphic>
      </p:graphicFrame>
      <p:graphicFrame>
        <p:nvGraphicFramePr>
          <p:cNvPr id="195" name="Chart 194"/>
          <p:cNvGraphicFramePr/>
          <p:nvPr>
            <p:extLst>
              <p:ext uri="{D42A27DB-BD31-4B8C-83A1-F6EECF244321}">
                <p14:modId xmlns:p14="http://schemas.microsoft.com/office/powerpoint/2010/main" val="1869185055"/>
              </p:ext>
            </p:extLst>
          </p:nvPr>
        </p:nvGraphicFramePr>
        <p:xfrm>
          <a:off x="1551047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graphicFrame>
        <p:nvGraphicFramePr>
          <p:cNvPr id="196" name="Chart 195"/>
          <p:cNvGraphicFramePr/>
          <p:nvPr>
            <p:extLst>
              <p:ext uri="{D42A27DB-BD31-4B8C-83A1-F6EECF244321}">
                <p14:modId xmlns:p14="http://schemas.microsoft.com/office/powerpoint/2010/main" val="2171298231"/>
              </p:ext>
            </p:extLst>
          </p:nvPr>
        </p:nvGraphicFramePr>
        <p:xfrm>
          <a:off x="5164106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  <p:graphicFrame>
        <p:nvGraphicFramePr>
          <p:cNvPr id="197" name="Chart 196"/>
          <p:cNvGraphicFramePr/>
          <p:nvPr>
            <p:extLst>
              <p:ext uri="{D42A27DB-BD31-4B8C-83A1-F6EECF244321}">
                <p14:modId xmlns:p14="http://schemas.microsoft.com/office/powerpoint/2010/main" val="3063875298"/>
              </p:ext>
            </p:extLst>
          </p:nvPr>
        </p:nvGraphicFramePr>
        <p:xfrm>
          <a:off x="3558302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4"/>
          </a:graphicData>
        </a:graphic>
      </p:graphicFrame>
      <p:graphicFrame>
        <p:nvGraphicFramePr>
          <p:cNvPr id="198" name="Chart 197"/>
          <p:cNvGraphicFramePr/>
          <p:nvPr>
            <p:extLst>
              <p:ext uri="{D42A27DB-BD31-4B8C-83A1-F6EECF244321}">
                <p14:modId xmlns:p14="http://schemas.microsoft.com/office/powerpoint/2010/main" val="3686756614"/>
              </p:ext>
            </p:extLst>
          </p:nvPr>
        </p:nvGraphicFramePr>
        <p:xfrm>
          <a:off x="6368459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5"/>
          </a:graphicData>
        </a:graphic>
      </p:graphicFrame>
      <p:graphicFrame>
        <p:nvGraphicFramePr>
          <p:cNvPr id="199" name="Chart 198"/>
          <p:cNvGraphicFramePr/>
          <p:nvPr>
            <p:extLst>
              <p:ext uri="{D42A27DB-BD31-4B8C-83A1-F6EECF244321}">
                <p14:modId xmlns:p14="http://schemas.microsoft.com/office/powerpoint/2010/main" val="2189781976"/>
              </p:ext>
            </p:extLst>
          </p:nvPr>
        </p:nvGraphicFramePr>
        <p:xfrm>
          <a:off x="7171361" y="13716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sp>
        <p:nvSpPr>
          <p:cNvPr id="155" name="Left Brace 154"/>
          <p:cNvSpPr/>
          <p:nvPr/>
        </p:nvSpPr>
        <p:spPr>
          <a:xfrm rot="16200000" flipH="1">
            <a:off x="2935890" y="-490302"/>
            <a:ext cx="249122" cy="3530102"/>
          </a:xfrm>
          <a:prstGeom prst="leftBrace">
            <a:avLst>
              <a:gd name="adj1" fmla="val 34867"/>
              <a:gd name="adj2" fmla="val 65760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2" name="Chart 151"/>
          <p:cNvGraphicFramePr/>
          <p:nvPr>
            <p:extLst>
              <p:ext uri="{D42A27DB-BD31-4B8C-83A1-F6EECF244321}">
                <p14:modId xmlns:p14="http://schemas.microsoft.com/office/powerpoint/2010/main" val="1728638296"/>
              </p:ext>
            </p:extLst>
          </p:nvPr>
        </p:nvGraphicFramePr>
        <p:xfrm>
          <a:off x="5566648" y="5430715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7"/>
          </a:graphicData>
        </a:graphic>
      </p:graphicFrame>
      <p:graphicFrame>
        <p:nvGraphicFramePr>
          <p:cNvPr id="153" name="Chart 152"/>
          <p:cNvGraphicFramePr/>
          <p:nvPr>
            <p:extLst>
              <p:ext uri="{D42A27DB-BD31-4B8C-83A1-F6EECF244321}">
                <p14:modId xmlns:p14="http://schemas.microsoft.com/office/powerpoint/2010/main" val="736715151"/>
              </p:ext>
            </p:extLst>
          </p:nvPr>
        </p:nvGraphicFramePr>
        <p:xfrm>
          <a:off x="5609232" y="5430715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8"/>
          </a:graphicData>
        </a:graphic>
      </p:graphicFrame>
      <p:graphicFrame>
        <p:nvGraphicFramePr>
          <p:cNvPr id="154" name="Chart 153"/>
          <p:cNvGraphicFramePr/>
          <p:nvPr>
            <p:extLst>
              <p:ext uri="{D42A27DB-BD31-4B8C-83A1-F6EECF244321}">
                <p14:modId xmlns:p14="http://schemas.microsoft.com/office/powerpoint/2010/main" val="2777393096"/>
              </p:ext>
            </p:extLst>
          </p:nvPr>
        </p:nvGraphicFramePr>
        <p:xfrm>
          <a:off x="7162800" y="5430715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9"/>
          </a:graphicData>
        </a:graphic>
      </p:graphicFrame>
      <p:graphicFrame>
        <p:nvGraphicFramePr>
          <p:cNvPr id="156" name="Chart 155"/>
          <p:cNvGraphicFramePr/>
          <p:nvPr>
            <p:extLst>
              <p:ext uri="{D42A27DB-BD31-4B8C-83A1-F6EECF244321}">
                <p14:modId xmlns:p14="http://schemas.microsoft.com/office/powerpoint/2010/main" val="3269384597"/>
              </p:ext>
            </p:extLst>
          </p:nvPr>
        </p:nvGraphicFramePr>
        <p:xfrm>
          <a:off x="7205384" y="5430715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0"/>
          </a:graphicData>
        </a:graphic>
      </p:graphicFrame>
    </p:spTree>
    <p:extLst>
      <p:ext uri="{BB962C8B-B14F-4D97-AF65-F5344CB8AC3E}">
        <p14:creationId xmlns:p14="http://schemas.microsoft.com/office/powerpoint/2010/main" val="12640234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1.11111E-6 C 0.00399 -0.00139 0.00798 -0.00417 0.01215 -0.00417 C 0.01388 -0.00417 0.0184 0.00255 0.01979 0.00393 C 0.0243 0.0088 0.02361 0.00787 0.02881 0.00995 C 0.03263 0.01505 0.0368 0.01551 0.04097 0.02014 C 0.05017 0.03009 0.05295 0.0463 0.05607 0.06065 C 0.05555 0.07338 0.05538 0.08611 0.05468 0.09884 C 0.05433 0.10417 0.05347 0.10972 0.05312 0.11505 C 0.05225 0.12847 0.05277 0.15 0.04704 0.16366 C 0.0427 0.17407 0.03888 0.18333 0.03489 0.19398 C 0.03246 0.20023 0.02725 0.21204 0.02725 0.21204 C 0.02552 0.21921 0.02204 0.22153 0.01979 0.22824 C 0.01423 0.24491 0.01979 0.23588 0.01371 0.24444 C 0.0118 0.25185 0.00937 0.2581 0.00607 0.26458 C 0.00451 0.27153 0.00312 0.27662 -7.77778E-6 0.28287 C -0.00313 0.29653 -0.00678 0.30926 -0.00903 0.32315 C -0.00903 0.32384 -0.01077 0.37268 -0.00452 0.38588 C 0.0019 0.39954 0.0144 0.41111 0.0243 0.42014 C 0.03229 0.42731 0.03906 0.43704 0.04704 0.44444 C 0.0592 0.46921 0.0401 0.43194 0.05468 0.4544 C 0.06093 0.46389 0.06753 0.48079 0.06979 0.49282 C 0.07204 0.50417 0.0743 0.52731 0.0743 0.52731 C 0.07378 0.53495 0.07222 0.56782 0.06822 0.57569 C 0.06024 0.59143 0.05121 0.61157 0.03802 0.62014 C 0.03645 0.62106 0.03472 0.62106 0.03333 0.62222 C 0.01822 0.63356 0.02986 0.62801 0.01979 0.63218 C 0.01475 0.63889 0.00902 0.63819 0.00312 0.64236 C 0.00156 0.64352 0.00017 0.64537 -0.00139 0.64653 C -0.00277 0.64745 -0.00608 0.64838 -0.00608 0.64838 " pathEditMode="relative" ptsTypes="ffffffffffffffffffffffffffffA">
                                      <p:cBhvr>
                                        <p:cTn id="30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033 0.0007 0.01979 0.01667 0.02865 0.03588 C 0.0375 0.0551 0.04861 0.08843 0.05313 0.11505 C 0.05226 0.12848 0.05278 0.15 0.04705 0.16366 C 0.04271 0.17986 0.03177 0.20162 0.02726 0.21227 C 0.01945 0.23218 0.00313 0.26945 -3.05556E-6 0.28287 C -0.00312 0.2963 -0.00677 0.30926 -0.00902 0.32315 C -0.00902 0.32385 -0.01076 0.37269 -0.00451 0.38588 C 0.00191 0.39954 0.01441 0.41111 0.02431 0.42014 C 0.0342 0.43148 0.04705 0.44236 0.05469 0.4544 C 0.06094 0.46389 0.06754 0.48079 0.06979 0.4926 C 0.07205 0.50417 0.07431 0.52732 0.07431 0.52755 C 0.07379 0.53496 0.07223 0.56783 0.06823 0.5757 C 0.06146 0.59144 0.04132 0.61273 0.03334 0.62223 C 0.0217 0.63588 0.00417 0.65186 -0.00173 0.65787 " pathEditMode="relative" rAng="0" ptsTypes="fsfffsfffffffff">
                                      <p:cBhvr>
                                        <p:cTn id="32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328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01134E-6 C -0.0066 0.02152 -0.04653 0.06156 -0.03976 0.12867 C -0.03298 0.19579 0.03715 0.33812 0.04063 0.40338 C 0.0441 0.46864 -0.02292 0.49179 -0.0184 0.52048 C -0.02621 0.56121 0.00417 0.62555 0.01337 0.65772 " pathEditMode="relative" rAng="0" ptsTypes="fssff">
                                      <p:cBhvr>
                                        <p:cTn id="34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3288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C 0.0033 0.00069 0.01302 0.00069 0.01979 0.00394 C 0.02917 0.01412 0.05156 0.03403 0.05608 0.06065 C 0.05712 0.08449 0.05191 0.13843 0.04705 0.16366 C 0.03872 0.19769 0.0191 0.22801 0.00608 0.26458 C -0.00694 0.30093 -0.02917 0.31481 -0.03073 0.38356 C -0.03229 0.45231 -0.00347 0.50671 0.02378 0.54907 C 0.05104 0.5912 0.06927 0.5794 0.08594 0.67037 " pathEditMode="relative" rAng="0" ptsTypes="ffffsssf">
                                      <p:cBhvr>
                                        <p:cTn id="36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335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06E-6 C 0.00329 0.0007 0.01302 0.0007 0.01979 0.00393 C 0.02465 0.00787 0.03489 0.01064 0.04097 0.02013 C 0.05017 0.03008 0.05295 0.04628 0.05607 0.06062 C 0.05816 0.07635 0.05659 0.09278 0.05312 0.11499 C 0.04982 0.13096 0.03923 0.1777 0.03489 0.19389 C 0.02829 0.21541 0.02257 0.21934 0.01371 0.2441 C 0.00486 0.26886 -0.01632 0.30472 -0.01789 0.34313 C -0.01945 0.38154 0.00468 0.45697 0.01093 0.47015 C 0.02031 0.49028 0.02083 0.54419 0.10868 0.58862 C 0.19652 0.63304 0.17413 0.61361 0.24027 0.67515 " pathEditMode="relative" rAng="0" ptsTypes="ffffffssfsf">
                                      <p:cBhvr>
                                        <p:cTn id="38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37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"/>
                            </p:stCondLst>
                            <p:childTnLst>
                              <p:par>
                                <p:cTn id="80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42" presetClass="path" presetSubtype="0" repeatCount="2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0729 0.09143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56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0711 0.09143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56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0729 0.09143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56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0711 0.09143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animBg="1"/>
      <p:bldP spid="5" grpId="0" animBg="1"/>
      <p:bldGraphic spid="253" grpId="0">
        <p:bldAsOne/>
      </p:bldGraphic>
      <p:bldGraphic spid="254" grpId="0">
        <p:bldAsOne/>
      </p:bldGraphic>
      <p:bldGraphic spid="255" grpId="0">
        <p:bldAsOne/>
      </p:bldGraphic>
      <p:bldGraphic spid="256" grpId="0">
        <p:bldAsOne/>
      </p:bldGraphic>
      <p:bldGraphic spid="257" grpId="0">
        <p:bldAsOne/>
      </p:bldGraphic>
      <p:bldP spid="16" grpId="0" animBg="1"/>
      <p:bldGraphic spid="248" grpId="0">
        <p:bldAsOne/>
      </p:bldGraphic>
      <p:bldGraphic spid="248" grpId="1">
        <p:bldAsOne/>
      </p:bldGraphic>
      <p:bldGraphic spid="248" grpId="2">
        <p:bldAsOne/>
      </p:bldGraphic>
      <p:bldGraphic spid="258" grpId="0">
        <p:bldAsOne/>
      </p:bldGraphic>
      <p:bldGraphic spid="258" grpId="1">
        <p:bldAsOne/>
      </p:bldGraphic>
      <p:bldGraphic spid="258" grpId="2">
        <p:bldAsOne/>
      </p:bldGraphic>
      <p:bldGraphic spid="259" grpId="0">
        <p:bldAsOne/>
      </p:bldGraphic>
      <p:bldGraphic spid="259" grpId="1">
        <p:bldAsOne/>
      </p:bldGraphic>
      <p:bldGraphic spid="259" grpId="2">
        <p:bldAsOne/>
      </p:bldGraphic>
      <p:bldGraphic spid="260" grpId="0">
        <p:bldAsOne/>
      </p:bldGraphic>
      <p:bldGraphic spid="260" grpId="1">
        <p:bldAsOne/>
      </p:bldGraphic>
      <p:bldGraphic spid="260" grpId="2">
        <p:bldAsOne/>
      </p:bldGraphic>
      <p:bldGraphic spid="261" grpId="0">
        <p:bldAsOne/>
      </p:bldGraphic>
      <p:bldGraphic spid="261" grpId="1">
        <p:bldAsOne/>
      </p:bldGraphic>
      <p:bldGraphic spid="261" grpId="2">
        <p:bldAsOne/>
      </p:bldGraphic>
      <p:bldP spid="17" grpId="0"/>
      <p:bldP spid="331" grpId="0"/>
      <p:bldP spid="332" grpId="0"/>
      <p:bldP spid="333" grpId="0"/>
      <p:bldGraphic spid="152" grpId="0">
        <p:bldAsOne/>
      </p:bldGraphic>
      <p:bldGraphic spid="152" grpId="1">
        <p:bldAsOne/>
      </p:bldGraphic>
      <p:bldGraphic spid="152" grpId="2">
        <p:bldAsOne/>
      </p:bldGraphic>
      <p:bldGraphic spid="153" grpId="0">
        <p:bldAsOne/>
      </p:bldGraphic>
      <p:bldGraphic spid="153" grpId="1">
        <p:bldAsOne/>
      </p:bldGraphic>
      <p:bldGraphic spid="153" grpId="2">
        <p:bldAsOne/>
      </p:bldGraphic>
      <p:bldGraphic spid="154" grpId="0">
        <p:bldAsOne/>
      </p:bldGraphic>
      <p:bldGraphic spid="154" grpId="1">
        <p:bldAsOne/>
      </p:bldGraphic>
      <p:bldGraphic spid="154" grpId="2">
        <p:bldAsOne/>
      </p:bldGraphic>
      <p:bldGraphic spid="156" grpId="0">
        <p:bldAsOne/>
      </p:bldGraphic>
      <p:bldGraphic spid="156" grpId="1">
        <p:bldAsOne/>
      </p:bldGraphic>
      <p:bldGraphic spid="156" grpId="2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>
            <a:off x="3155885" y="4267200"/>
            <a:ext cx="2702561" cy="2057400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3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750316" y="1353481"/>
            <a:ext cx="2151719" cy="2151719"/>
          </a:xfrm>
          <a:prstGeom prst="ellipse">
            <a:avLst/>
          </a:prstGeom>
          <a:gradFill flip="none" rotWithShape="1">
            <a:gsLst>
              <a:gs pos="56000">
                <a:schemeClr val="bg2">
                  <a:alpha val="50000"/>
                </a:schemeClr>
              </a:gs>
              <a:gs pos="0">
                <a:srgbClr val="FFFF00">
                  <a:alpha val="50000"/>
                </a:srgbClr>
              </a:gs>
              <a:gs pos="16000">
                <a:srgbClr val="FFC000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Many (usually unproductive) attempts at mRNA transcription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14754" y="2041512"/>
            <a:ext cx="2558681" cy="536295"/>
            <a:chOff x="3080119" y="3739702"/>
            <a:chExt cx="2558681" cy="536295"/>
          </a:xfrm>
        </p:grpSpPr>
        <p:sp>
          <p:nvSpPr>
            <p:cNvPr id="14" name="Freeform 13"/>
            <p:cNvSpPr/>
            <p:nvPr/>
          </p:nvSpPr>
          <p:spPr>
            <a:xfrm>
              <a:off x="4324093" y="3739702"/>
              <a:ext cx="917136" cy="441101"/>
            </a:xfrm>
            <a:custGeom>
              <a:avLst/>
              <a:gdLst>
                <a:gd name="connsiteX0" fmla="*/ 0 w 1584101"/>
                <a:gd name="connsiteY0" fmla="*/ 759854 h 759854"/>
                <a:gd name="connsiteX1" fmla="*/ 0 w 1584101"/>
                <a:gd name="connsiteY1" fmla="*/ 0 h 759854"/>
                <a:gd name="connsiteX2" fmla="*/ 1584101 w 1584101"/>
                <a:gd name="connsiteY2" fmla="*/ 12879 h 759854"/>
                <a:gd name="connsiteX0" fmla="*/ 0 w 1579887"/>
                <a:gd name="connsiteY0" fmla="*/ 759854 h 759854"/>
                <a:gd name="connsiteX1" fmla="*/ 0 w 1579887"/>
                <a:gd name="connsiteY1" fmla="*/ 0 h 759854"/>
                <a:gd name="connsiteX2" fmla="*/ 1579887 w 1579887"/>
                <a:gd name="connsiteY2" fmla="*/ 238 h 75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9887" h="759854">
                  <a:moveTo>
                    <a:pt x="0" y="759854"/>
                  </a:moveTo>
                  <a:lnTo>
                    <a:pt x="0" y="0"/>
                  </a:lnTo>
                  <a:lnTo>
                    <a:pt x="1579887" y="238"/>
                  </a:lnTo>
                </a:path>
              </a:pathLst>
            </a:custGeom>
            <a:noFill/>
            <a:ln w="5715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6" descr="C:\Users\dliao\Documents\My Notebook\Physics\UCSF PostDoc\Tlsty Journal Club\PersisterJournalClub20110131\DNADoubleStran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119" y="4114800"/>
              <a:ext cx="2558681" cy="161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7" descr="C:\Users\dliao\Documents\My Notebook\Physics\UCSF PostDoc\Tlsty Journal Club\PersisterJournalClub20110131\R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95" y="1143000"/>
            <a:ext cx="1934310" cy="2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2828993" y="1020781"/>
            <a:ext cx="790070" cy="665401"/>
          </a:xfrm>
          <a:custGeom>
            <a:avLst/>
            <a:gdLst>
              <a:gd name="connsiteX0" fmla="*/ 118308 w 787396"/>
              <a:gd name="connsiteY0" fmla="*/ 213076 h 659191"/>
              <a:gd name="connsiteX1" fmla="*/ 64782 w 787396"/>
              <a:gd name="connsiteY1" fmla="*/ 284444 h 659191"/>
              <a:gd name="connsiteX2" fmla="*/ 11256 w 787396"/>
              <a:gd name="connsiteY2" fmla="*/ 320127 h 659191"/>
              <a:gd name="connsiteX3" fmla="*/ 2335 w 787396"/>
              <a:gd name="connsiteY3" fmla="*/ 431640 h 659191"/>
              <a:gd name="connsiteX4" fmla="*/ 42479 w 787396"/>
              <a:gd name="connsiteY4" fmla="*/ 547612 h 659191"/>
              <a:gd name="connsiteX5" fmla="*/ 158452 w 787396"/>
              <a:gd name="connsiteY5" fmla="*/ 610059 h 659191"/>
              <a:gd name="connsiteX6" fmla="*/ 238741 w 787396"/>
              <a:gd name="connsiteY6" fmla="*/ 627901 h 659191"/>
              <a:gd name="connsiteX7" fmla="*/ 283346 w 787396"/>
              <a:gd name="connsiteY7" fmla="*/ 654664 h 659191"/>
              <a:gd name="connsiteX8" fmla="*/ 475147 w 787396"/>
              <a:gd name="connsiteY8" fmla="*/ 654664 h 659191"/>
              <a:gd name="connsiteX9" fmla="*/ 698171 w 787396"/>
              <a:gd name="connsiteY9" fmla="*/ 610059 h 659191"/>
              <a:gd name="connsiteX10" fmla="*/ 756157 w 787396"/>
              <a:gd name="connsiteY10" fmla="*/ 556533 h 659191"/>
              <a:gd name="connsiteX11" fmla="*/ 733855 w 787396"/>
              <a:gd name="connsiteY11" fmla="*/ 489626 h 659191"/>
              <a:gd name="connsiteX12" fmla="*/ 702631 w 787396"/>
              <a:gd name="connsiteY12" fmla="*/ 436100 h 659191"/>
              <a:gd name="connsiteX13" fmla="*/ 747236 w 787396"/>
              <a:gd name="connsiteY13" fmla="*/ 382574 h 659191"/>
              <a:gd name="connsiteX14" fmla="*/ 787381 w 787396"/>
              <a:gd name="connsiteY14" fmla="*/ 346890 h 659191"/>
              <a:gd name="connsiteX15" fmla="*/ 742776 w 787396"/>
              <a:gd name="connsiteY15" fmla="*/ 239839 h 659191"/>
              <a:gd name="connsiteX16" fmla="*/ 671408 w 787396"/>
              <a:gd name="connsiteY16" fmla="*/ 92643 h 659191"/>
              <a:gd name="connsiteX17" fmla="*/ 608961 w 787396"/>
              <a:gd name="connsiteY17" fmla="*/ 21275 h 659191"/>
              <a:gd name="connsiteX18" fmla="*/ 568817 w 787396"/>
              <a:gd name="connsiteY18" fmla="*/ 3433 h 659191"/>
              <a:gd name="connsiteX19" fmla="*/ 479607 w 787396"/>
              <a:gd name="connsiteY19" fmla="*/ 3433 h 659191"/>
              <a:gd name="connsiteX20" fmla="*/ 274425 w 787396"/>
              <a:gd name="connsiteY20" fmla="*/ 39117 h 659191"/>
              <a:gd name="connsiteX21" fmla="*/ 122768 w 787396"/>
              <a:gd name="connsiteY21" fmla="*/ 110485 h 659191"/>
              <a:gd name="connsiteX22" fmla="*/ 122768 w 787396"/>
              <a:gd name="connsiteY22" fmla="*/ 159550 h 659191"/>
              <a:gd name="connsiteX23" fmla="*/ 118308 w 787396"/>
              <a:gd name="connsiteY23" fmla="*/ 213076 h 659191"/>
              <a:gd name="connsiteX0" fmla="*/ 118308 w 787396"/>
              <a:gd name="connsiteY0" fmla="*/ 213076 h 659191"/>
              <a:gd name="connsiteX1" fmla="*/ 64782 w 787396"/>
              <a:gd name="connsiteY1" fmla="*/ 284444 h 659191"/>
              <a:gd name="connsiteX2" fmla="*/ 11256 w 787396"/>
              <a:gd name="connsiteY2" fmla="*/ 320127 h 659191"/>
              <a:gd name="connsiteX3" fmla="*/ 2335 w 787396"/>
              <a:gd name="connsiteY3" fmla="*/ 431640 h 659191"/>
              <a:gd name="connsiteX4" fmla="*/ 42479 w 787396"/>
              <a:gd name="connsiteY4" fmla="*/ 547612 h 659191"/>
              <a:gd name="connsiteX5" fmla="*/ 158452 w 787396"/>
              <a:gd name="connsiteY5" fmla="*/ 610059 h 659191"/>
              <a:gd name="connsiteX6" fmla="*/ 238741 w 787396"/>
              <a:gd name="connsiteY6" fmla="*/ 627901 h 659191"/>
              <a:gd name="connsiteX7" fmla="*/ 283346 w 787396"/>
              <a:gd name="connsiteY7" fmla="*/ 654664 h 659191"/>
              <a:gd name="connsiteX8" fmla="*/ 475147 w 787396"/>
              <a:gd name="connsiteY8" fmla="*/ 654664 h 659191"/>
              <a:gd name="connsiteX9" fmla="*/ 698171 w 787396"/>
              <a:gd name="connsiteY9" fmla="*/ 610059 h 659191"/>
              <a:gd name="connsiteX10" fmla="*/ 756157 w 787396"/>
              <a:gd name="connsiteY10" fmla="*/ 556533 h 659191"/>
              <a:gd name="connsiteX11" fmla="*/ 733855 w 787396"/>
              <a:gd name="connsiteY11" fmla="*/ 489626 h 659191"/>
              <a:gd name="connsiteX12" fmla="*/ 702631 w 787396"/>
              <a:gd name="connsiteY12" fmla="*/ 436100 h 659191"/>
              <a:gd name="connsiteX13" fmla="*/ 747236 w 787396"/>
              <a:gd name="connsiteY13" fmla="*/ 382574 h 659191"/>
              <a:gd name="connsiteX14" fmla="*/ 787381 w 787396"/>
              <a:gd name="connsiteY14" fmla="*/ 346890 h 659191"/>
              <a:gd name="connsiteX15" fmla="*/ 742776 w 787396"/>
              <a:gd name="connsiteY15" fmla="*/ 239839 h 659191"/>
              <a:gd name="connsiteX16" fmla="*/ 671408 w 787396"/>
              <a:gd name="connsiteY16" fmla="*/ 92643 h 659191"/>
              <a:gd name="connsiteX17" fmla="*/ 608961 w 787396"/>
              <a:gd name="connsiteY17" fmla="*/ 21275 h 659191"/>
              <a:gd name="connsiteX18" fmla="*/ 568817 w 787396"/>
              <a:gd name="connsiteY18" fmla="*/ 3433 h 659191"/>
              <a:gd name="connsiteX19" fmla="*/ 479607 w 787396"/>
              <a:gd name="connsiteY19" fmla="*/ 3433 h 659191"/>
              <a:gd name="connsiteX20" fmla="*/ 274425 w 787396"/>
              <a:gd name="connsiteY20" fmla="*/ 39117 h 659191"/>
              <a:gd name="connsiteX21" fmla="*/ 122768 w 787396"/>
              <a:gd name="connsiteY21" fmla="*/ 110485 h 659191"/>
              <a:gd name="connsiteX22" fmla="*/ 122768 w 787396"/>
              <a:gd name="connsiteY22" fmla="*/ 159550 h 659191"/>
              <a:gd name="connsiteX23" fmla="*/ 118308 w 787396"/>
              <a:gd name="connsiteY23" fmla="*/ 213076 h 659191"/>
              <a:gd name="connsiteX0" fmla="*/ 118308 w 787396"/>
              <a:gd name="connsiteY0" fmla="*/ 213076 h 659191"/>
              <a:gd name="connsiteX1" fmla="*/ 64782 w 787396"/>
              <a:gd name="connsiteY1" fmla="*/ 284444 h 659191"/>
              <a:gd name="connsiteX2" fmla="*/ 11256 w 787396"/>
              <a:gd name="connsiteY2" fmla="*/ 320127 h 659191"/>
              <a:gd name="connsiteX3" fmla="*/ 2335 w 787396"/>
              <a:gd name="connsiteY3" fmla="*/ 431640 h 659191"/>
              <a:gd name="connsiteX4" fmla="*/ 42479 w 787396"/>
              <a:gd name="connsiteY4" fmla="*/ 547612 h 659191"/>
              <a:gd name="connsiteX5" fmla="*/ 158452 w 787396"/>
              <a:gd name="connsiteY5" fmla="*/ 610059 h 659191"/>
              <a:gd name="connsiteX6" fmla="*/ 238741 w 787396"/>
              <a:gd name="connsiteY6" fmla="*/ 627901 h 659191"/>
              <a:gd name="connsiteX7" fmla="*/ 283346 w 787396"/>
              <a:gd name="connsiteY7" fmla="*/ 654664 h 659191"/>
              <a:gd name="connsiteX8" fmla="*/ 475147 w 787396"/>
              <a:gd name="connsiteY8" fmla="*/ 654664 h 659191"/>
              <a:gd name="connsiteX9" fmla="*/ 698171 w 787396"/>
              <a:gd name="connsiteY9" fmla="*/ 610059 h 659191"/>
              <a:gd name="connsiteX10" fmla="*/ 756157 w 787396"/>
              <a:gd name="connsiteY10" fmla="*/ 556533 h 659191"/>
              <a:gd name="connsiteX11" fmla="*/ 733855 w 787396"/>
              <a:gd name="connsiteY11" fmla="*/ 489626 h 659191"/>
              <a:gd name="connsiteX12" fmla="*/ 702631 w 787396"/>
              <a:gd name="connsiteY12" fmla="*/ 436100 h 659191"/>
              <a:gd name="connsiteX13" fmla="*/ 747236 w 787396"/>
              <a:gd name="connsiteY13" fmla="*/ 382574 h 659191"/>
              <a:gd name="connsiteX14" fmla="*/ 787381 w 787396"/>
              <a:gd name="connsiteY14" fmla="*/ 346890 h 659191"/>
              <a:gd name="connsiteX15" fmla="*/ 742776 w 787396"/>
              <a:gd name="connsiteY15" fmla="*/ 239839 h 659191"/>
              <a:gd name="connsiteX16" fmla="*/ 671408 w 787396"/>
              <a:gd name="connsiteY16" fmla="*/ 92643 h 659191"/>
              <a:gd name="connsiteX17" fmla="*/ 608961 w 787396"/>
              <a:gd name="connsiteY17" fmla="*/ 21275 h 659191"/>
              <a:gd name="connsiteX18" fmla="*/ 568817 w 787396"/>
              <a:gd name="connsiteY18" fmla="*/ 3433 h 659191"/>
              <a:gd name="connsiteX19" fmla="*/ 479607 w 787396"/>
              <a:gd name="connsiteY19" fmla="*/ 3433 h 659191"/>
              <a:gd name="connsiteX20" fmla="*/ 274425 w 787396"/>
              <a:gd name="connsiteY20" fmla="*/ 39117 h 659191"/>
              <a:gd name="connsiteX21" fmla="*/ 122768 w 787396"/>
              <a:gd name="connsiteY21" fmla="*/ 110485 h 659191"/>
              <a:gd name="connsiteX22" fmla="*/ 122768 w 787396"/>
              <a:gd name="connsiteY22" fmla="*/ 159550 h 659191"/>
              <a:gd name="connsiteX23" fmla="*/ 118308 w 787396"/>
              <a:gd name="connsiteY23" fmla="*/ 213076 h 659191"/>
              <a:gd name="connsiteX0" fmla="*/ 118308 w 787396"/>
              <a:gd name="connsiteY0" fmla="*/ 213076 h 659192"/>
              <a:gd name="connsiteX1" fmla="*/ 64782 w 787396"/>
              <a:gd name="connsiteY1" fmla="*/ 284444 h 659192"/>
              <a:gd name="connsiteX2" fmla="*/ 11256 w 787396"/>
              <a:gd name="connsiteY2" fmla="*/ 320127 h 659192"/>
              <a:gd name="connsiteX3" fmla="*/ 2335 w 787396"/>
              <a:gd name="connsiteY3" fmla="*/ 431640 h 659192"/>
              <a:gd name="connsiteX4" fmla="*/ 42479 w 787396"/>
              <a:gd name="connsiteY4" fmla="*/ 547612 h 659192"/>
              <a:gd name="connsiteX5" fmla="*/ 158452 w 787396"/>
              <a:gd name="connsiteY5" fmla="*/ 610059 h 659192"/>
              <a:gd name="connsiteX6" fmla="*/ 228261 w 787396"/>
              <a:gd name="connsiteY6" fmla="*/ 627901 h 659192"/>
              <a:gd name="connsiteX7" fmla="*/ 283346 w 787396"/>
              <a:gd name="connsiteY7" fmla="*/ 654664 h 659192"/>
              <a:gd name="connsiteX8" fmla="*/ 475147 w 787396"/>
              <a:gd name="connsiteY8" fmla="*/ 654664 h 659192"/>
              <a:gd name="connsiteX9" fmla="*/ 698171 w 787396"/>
              <a:gd name="connsiteY9" fmla="*/ 610059 h 659192"/>
              <a:gd name="connsiteX10" fmla="*/ 756157 w 787396"/>
              <a:gd name="connsiteY10" fmla="*/ 556533 h 659192"/>
              <a:gd name="connsiteX11" fmla="*/ 733855 w 787396"/>
              <a:gd name="connsiteY11" fmla="*/ 489626 h 659192"/>
              <a:gd name="connsiteX12" fmla="*/ 702631 w 787396"/>
              <a:gd name="connsiteY12" fmla="*/ 436100 h 659192"/>
              <a:gd name="connsiteX13" fmla="*/ 747236 w 787396"/>
              <a:gd name="connsiteY13" fmla="*/ 382574 h 659192"/>
              <a:gd name="connsiteX14" fmla="*/ 787381 w 787396"/>
              <a:gd name="connsiteY14" fmla="*/ 346890 h 659192"/>
              <a:gd name="connsiteX15" fmla="*/ 742776 w 787396"/>
              <a:gd name="connsiteY15" fmla="*/ 239839 h 659192"/>
              <a:gd name="connsiteX16" fmla="*/ 671408 w 787396"/>
              <a:gd name="connsiteY16" fmla="*/ 92643 h 659192"/>
              <a:gd name="connsiteX17" fmla="*/ 608961 w 787396"/>
              <a:gd name="connsiteY17" fmla="*/ 21275 h 659192"/>
              <a:gd name="connsiteX18" fmla="*/ 568817 w 787396"/>
              <a:gd name="connsiteY18" fmla="*/ 3433 h 659192"/>
              <a:gd name="connsiteX19" fmla="*/ 479607 w 787396"/>
              <a:gd name="connsiteY19" fmla="*/ 3433 h 659192"/>
              <a:gd name="connsiteX20" fmla="*/ 274425 w 787396"/>
              <a:gd name="connsiteY20" fmla="*/ 39117 h 659192"/>
              <a:gd name="connsiteX21" fmla="*/ 122768 w 787396"/>
              <a:gd name="connsiteY21" fmla="*/ 110485 h 659192"/>
              <a:gd name="connsiteX22" fmla="*/ 122768 w 787396"/>
              <a:gd name="connsiteY22" fmla="*/ 159550 h 659192"/>
              <a:gd name="connsiteX23" fmla="*/ 118308 w 787396"/>
              <a:gd name="connsiteY23" fmla="*/ 213076 h 659192"/>
              <a:gd name="connsiteX0" fmla="*/ 118308 w 787396"/>
              <a:gd name="connsiteY0" fmla="*/ 213076 h 659192"/>
              <a:gd name="connsiteX1" fmla="*/ 64782 w 787396"/>
              <a:gd name="connsiteY1" fmla="*/ 284444 h 659192"/>
              <a:gd name="connsiteX2" fmla="*/ 11256 w 787396"/>
              <a:gd name="connsiteY2" fmla="*/ 320127 h 659192"/>
              <a:gd name="connsiteX3" fmla="*/ 2335 w 787396"/>
              <a:gd name="connsiteY3" fmla="*/ 431640 h 659192"/>
              <a:gd name="connsiteX4" fmla="*/ 42479 w 787396"/>
              <a:gd name="connsiteY4" fmla="*/ 547612 h 659192"/>
              <a:gd name="connsiteX5" fmla="*/ 158452 w 787396"/>
              <a:gd name="connsiteY5" fmla="*/ 610059 h 659192"/>
              <a:gd name="connsiteX6" fmla="*/ 228261 w 787396"/>
              <a:gd name="connsiteY6" fmla="*/ 627901 h 659192"/>
              <a:gd name="connsiteX7" fmla="*/ 283346 w 787396"/>
              <a:gd name="connsiteY7" fmla="*/ 654664 h 659192"/>
              <a:gd name="connsiteX8" fmla="*/ 475147 w 787396"/>
              <a:gd name="connsiteY8" fmla="*/ 654664 h 659192"/>
              <a:gd name="connsiteX9" fmla="*/ 698171 w 787396"/>
              <a:gd name="connsiteY9" fmla="*/ 610059 h 659192"/>
              <a:gd name="connsiteX10" fmla="*/ 756157 w 787396"/>
              <a:gd name="connsiteY10" fmla="*/ 556533 h 659192"/>
              <a:gd name="connsiteX11" fmla="*/ 733855 w 787396"/>
              <a:gd name="connsiteY11" fmla="*/ 489626 h 659192"/>
              <a:gd name="connsiteX12" fmla="*/ 702631 w 787396"/>
              <a:gd name="connsiteY12" fmla="*/ 436100 h 659192"/>
              <a:gd name="connsiteX13" fmla="*/ 747236 w 787396"/>
              <a:gd name="connsiteY13" fmla="*/ 382574 h 659192"/>
              <a:gd name="connsiteX14" fmla="*/ 787381 w 787396"/>
              <a:gd name="connsiteY14" fmla="*/ 346890 h 659192"/>
              <a:gd name="connsiteX15" fmla="*/ 742776 w 787396"/>
              <a:gd name="connsiteY15" fmla="*/ 239839 h 659192"/>
              <a:gd name="connsiteX16" fmla="*/ 671408 w 787396"/>
              <a:gd name="connsiteY16" fmla="*/ 92643 h 659192"/>
              <a:gd name="connsiteX17" fmla="*/ 608961 w 787396"/>
              <a:gd name="connsiteY17" fmla="*/ 21275 h 659192"/>
              <a:gd name="connsiteX18" fmla="*/ 568817 w 787396"/>
              <a:gd name="connsiteY18" fmla="*/ 3433 h 659192"/>
              <a:gd name="connsiteX19" fmla="*/ 479607 w 787396"/>
              <a:gd name="connsiteY19" fmla="*/ 3433 h 659192"/>
              <a:gd name="connsiteX20" fmla="*/ 274425 w 787396"/>
              <a:gd name="connsiteY20" fmla="*/ 39117 h 659192"/>
              <a:gd name="connsiteX21" fmla="*/ 122768 w 787396"/>
              <a:gd name="connsiteY21" fmla="*/ 110485 h 659192"/>
              <a:gd name="connsiteX22" fmla="*/ 118308 w 787396"/>
              <a:gd name="connsiteY22" fmla="*/ 213076 h 659192"/>
              <a:gd name="connsiteX0" fmla="*/ 120766 w 789854"/>
              <a:gd name="connsiteY0" fmla="*/ 213076 h 659192"/>
              <a:gd name="connsiteX1" fmla="*/ 13714 w 789854"/>
              <a:gd name="connsiteY1" fmla="*/ 320127 h 659192"/>
              <a:gd name="connsiteX2" fmla="*/ 4793 w 789854"/>
              <a:gd name="connsiteY2" fmla="*/ 431640 h 659192"/>
              <a:gd name="connsiteX3" fmla="*/ 44937 w 789854"/>
              <a:gd name="connsiteY3" fmla="*/ 547612 h 659192"/>
              <a:gd name="connsiteX4" fmla="*/ 160910 w 789854"/>
              <a:gd name="connsiteY4" fmla="*/ 610059 h 659192"/>
              <a:gd name="connsiteX5" fmla="*/ 230719 w 789854"/>
              <a:gd name="connsiteY5" fmla="*/ 627901 h 659192"/>
              <a:gd name="connsiteX6" fmla="*/ 285804 w 789854"/>
              <a:gd name="connsiteY6" fmla="*/ 654664 h 659192"/>
              <a:gd name="connsiteX7" fmla="*/ 477605 w 789854"/>
              <a:gd name="connsiteY7" fmla="*/ 654664 h 659192"/>
              <a:gd name="connsiteX8" fmla="*/ 700629 w 789854"/>
              <a:gd name="connsiteY8" fmla="*/ 610059 h 659192"/>
              <a:gd name="connsiteX9" fmla="*/ 758615 w 789854"/>
              <a:gd name="connsiteY9" fmla="*/ 556533 h 659192"/>
              <a:gd name="connsiteX10" fmla="*/ 736313 w 789854"/>
              <a:gd name="connsiteY10" fmla="*/ 489626 h 659192"/>
              <a:gd name="connsiteX11" fmla="*/ 705089 w 789854"/>
              <a:gd name="connsiteY11" fmla="*/ 436100 h 659192"/>
              <a:gd name="connsiteX12" fmla="*/ 749694 w 789854"/>
              <a:gd name="connsiteY12" fmla="*/ 382574 h 659192"/>
              <a:gd name="connsiteX13" fmla="*/ 789839 w 789854"/>
              <a:gd name="connsiteY13" fmla="*/ 346890 h 659192"/>
              <a:gd name="connsiteX14" fmla="*/ 745234 w 789854"/>
              <a:gd name="connsiteY14" fmla="*/ 239839 h 659192"/>
              <a:gd name="connsiteX15" fmla="*/ 673866 w 789854"/>
              <a:gd name="connsiteY15" fmla="*/ 92643 h 659192"/>
              <a:gd name="connsiteX16" fmla="*/ 611419 w 789854"/>
              <a:gd name="connsiteY16" fmla="*/ 21275 h 659192"/>
              <a:gd name="connsiteX17" fmla="*/ 571275 w 789854"/>
              <a:gd name="connsiteY17" fmla="*/ 3433 h 659192"/>
              <a:gd name="connsiteX18" fmla="*/ 482065 w 789854"/>
              <a:gd name="connsiteY18" fmla="*/ 3433 h 659192"/>
              <a:gd name="connsiteX19" fmla="*/ 276883 w 789854"/>
              <a:gd name="connsiteY19" fmla="*/ 39117 h 659192"/>
              <a:gd name="connsiteX20" fmla="*/ 125226 w 789854"/>
              <a:gd name="connsiteY20" fmla="*/ 110485 h 659192"/>
              <a:gd name="connsiteX21" fmla="*/ 120766 w 789854"/>
              <a:gd name="connsiteY21" fmla="*/ 213076 h 659192"/>
              <a:gd name="connsiteX0" fmla="*/ 120766 w 789854"/>
              <a:gd name="connsiteY0" fmla="*/ 213076 h 659192"/>
              <a:gd name="connsiteX1" fmla="*/ 13714 w 789854"/>
              <a:gd name="connsiteY1" fmla="*/ 320127 h 659192"/>
              <a:gd name="connsiteX2" fmla="*/ 4793 w 789854"/>
              <a:gd name="connsiteY2" fmla="*/ 431640 h 659192"/>
              <a:gd name="connsiteX3" fmla="*/ 44937 w 789854"/>
              <a:gd name="connsiteY3" fmla="*/ 547612 h 659192"/>
              <a:gd name="connsiteX4" fmla="*/ 160910 w 789854"/>
              <a:gd name="connsiteY4" fmla="*/ 610059 h 659192"/>
              <a:gd name="connsiteX5" fmla="*/ 230719 w 789854"/>
              <a:gd name="connsiteY5" fmla="*/ 627901 h 659192"/>
              <a:gd name="connsiteX6" fmla="*/ 285804 w 789854"/>
              <a:gd name="connsiteY6" fmla="*/ 654664 h 659192"/>
              <a:gd name="connsiteX7" fmla="*/ 477605 w 789854"/>
              <a:gd name="connsiteY7" fmla="*/ 654664 h 659192"/>
              <a:gd name="connsiteX8" fmla="*/ 700629 w 789854"/>
              <a:gd name="connsiteY8" fmla="*/ 610059 h 659192"/>
              <a:gd name="connsiteX9" fmla="*/ 758615 w 789854"/>
              <a:gd name="connsiteY9" fmla="*/ 556533 h 659192"/>
              <a:gd name="connsiteX10" fmla="*/ 736313 w 789854"/>
              <a:gd name="connsiteY10" fmla="*/ 489626 h 659192"/>
              <a:gd name="connsiteX11" fmla="*/ 705089 w 789854"/>
              <a:gd name="connsiteY11" fmla="*/ 436100 h 659192"/>
              <a:gd name="connsiteX12" fmla="*/ 749694 w 789854"/>
              <a:gd name="connsiteY12" fmla="*/ 382574 h 659192"/>
              <a:gd name="connsiteX13" fmla="*/ 789839 w 789854"/>
              <a:gd name="connsiteY13" fmla="*/ 346890 h 659192"/>
              <a:gd name="connsiteX14" fmla="*/ 745234 w 789854"/>
              <a:gd name="connsiteY14" fmla="*/ 239839 h 659192"/>
              <a:gd name="connsiteX15" fmla="*/ 673866 w 789854"/>
              <a:gd name="connsiteY15" fmla="*/ 92643 h 659192"/>
              <a:gd name="connsiteX16" fmla="*/ 611419 w 789854"/>
              <a:gd name="connsiteY16" fmla="*/ 21275 h 659192"/>
              <a:gd name="connsiteX17" fmla="*/ 571275 w 789854"/>
              <a:gd name="connsiteY17" fmla="*/ 3433 h 659192"/>
              <a:gd name="connsiteX18" fmla="*/ 482065 w 789854"/>
              <a:gd name="connsiteY18" fmla="*/ 3433 h 659192"/>
              <a:gd name="connsiteX19" fmla="*/ 276883 w 789854"/>
              <a:gd name="connsiteY19" fmla="*/ 39117 h 659192"/>
              <a:gd name="connsiteX20" fmla="*/ 125226 w 789854"/>
              <a:gd name="connsiteY20" fmla="*/ 110485 h 659192"/>
              <a:gd name="connsiteX21" fmla="*/ 120766 w 789854"/>
              <a:gd name="connsiteY21" fmla="*/ 213076 h 659192"/>
              <a:gd name="connsiteX0" fmla="*/ 120766 w 789854"/>
              <a:gd name="connsiteY0" fmla="*/ 210387 h 656503"/>
              <a:gd name="connsiteX1" fmla="*/ 13714 w 789854"/>
              <a:gd name="connsiteY1" fmla="*/ 317438 h 656503"/>
              <a:gd name="connsiteX2" fmla="*/ 4793 w 789854"/>
              <a:gd name="connsiteY2" fmla="*/ 428951 h 656503"/>
              <a:gd name="connsiteX3" fmla="*/ 44937 w 789854"/>
              <a:gd name="connsiteY3" fmla="*/ 544923 h 656503"/>
              <a:gd name="connsiteX4" fmla="*/ 160910 w 789854"/>
              <a:gd name="connsiteY4" fmla="*/ 607370 h 656503"/>
              <a:gd name="connsiteX5" fmla="*/ 230719 w 789854"/>
              <a:gd name="connsiteY5" fmla="*/ 625212 h 656503"/>
              <a:gd name="connsiteX6" fmla="*/ 285804 w 789854"/>
              <a:gd name="connsiteY6" fmla="*/ 651975 h 656503"/>
              <a:gd name="connsiteX7" fmla="*/ 477605 w 789854"/>
              <a:gd name="connsiteY7" fmla="*/ 651975 h 656503"/>
              <a:gd name="connsiteX8" fmla="*/ 700629 w 789854"/>
              <a:gd name="connsiteY8" fmla="*/ 607370 h 656503"/>
              <a:gd name="connsiteX9" fmla="*/ 758615 w 789854"/>
              <a:gd name="connsiteY9" fmla="*/ 553844 h 656503"/>
              <a:gd name="connsiteX10" fmla="*/ 736313 w 789854"/>
              <a:gd name="connsiteY10" fmla="*/ 486937 h 656503"/>
              <a:gd name="connsiteX11" fmla="*/ 705089 w 789854"/>
              <a:gd name="connsiteY11" fmla="*/ 433411 h 656503"/>
              <a:gd name="connsiteX12" fmla="*/ 749694 w 789854"/>
              <a:gd name="connsiteY12" fmla="*/ 379885 h 656503"/>
              <a:gd name="connsiteX13" fmla="*/ 789839 w 789854"/>
              <a:gd name="connsiteY13" fmla="*/ 344201 h 656503"/>
              <a:gd name="connsiteX14" fmla="*/ 745234 w 789854"/>
              <a:gd name="connsiteY14" fmla="*/ 237150 h 656503"/>
              <a:gd name="connsiteX15" fmla="*/ 673866 w 789854"/>
              <a:gd name="connsiteY15" fmla="*/ 89954 h 656503"/>
              <a:gd name="connsiteX16" fmla="*/ 611419 w 789854"/>
              <a:gd name="connsiteY16" fmla="*/ 18586 h 656503"/>
              <a:gd name="connsiteX17" fmla="*/ 571275 w 789854"/>
              <a:gd name="connsiteY17" fmla="*/ 744 h 656503"/>
              <a:gd name="connsiteX18" fmla="*/ 276883 w 789854"/>
              <a:gd name="connsiteY18" fmla="*/ 36428 h 656503"/>
              <a:gd name="connsiteX19" fmla="*/ 125226 w 789854"/>
              <a:gd name="connsiteY19" fmla="*/ 107796 h 656503"/>
              <a:gd name="connsiteX20" fmla="*/ 120766 w 789854"/>
              <a:gd name="connsiteY20" fmla="*/ 210387 h 656503"/>
              <a:gd name="connsiteX0" fmla="*/ 120766 w 789854"/>
              <a:gd name="connsiteY0" fmla="*/ 209643 h 655759"/>
              <a:gd name="connsiteX1" fmla="*/ 13714 w 789854"/>
              <a:gd name="connsiteY1" fmla="*/ 316694 h 655759"/>
              <a:gd name="connsiteX2" fmla="*/ 4793 w 789854"/>
              <a:gd name="connsiteY2" fmla="*/ 428207 h 655759"/>
              <a:gd name="connsiteX3" fmla="*/ 44937 w 789854"/>
              <a:gd name="connsiteY3" fmla="*/ 544179 h 655759"/>
              <a:gd name="connsiteX4" fmla="*/ 160910 w 789854"/>
              <a:gd name="connsiteY4" fmla="*/ 606626 h 655759"/>
              <a:gd name="connsiteX5" fmla="*/ 230719 w 789854"/>
              <a:gd name="connsiteY5" fmla="*/ 624468 h 655759"/>
              <a:gd name="connsiteX6" fmla="*/ 285804 w 789854"/>
              <a:gd name="connsiteY6" fmla="*/ 651231 h 655759"/>
              <a:gd name="connsiteX7" fmla="*/ 477605 w 789854"/>
              <a:gd name="connsiteY7" fmla="*/ 651231 h 655759"/>
              <a:gd name="connsiteX8" fmla="*/ 700629 w 789854"/>
              <a:gd name="connsiteY8" fmla="*/ 606626 h 655759"/>
              <a:gd name="connsiteX9" fmla="*/ 758615 w 789854"/>
              <a:gd name="connsiteY9" fmla="*/ 553100 h 655759"/>
              <a:gd name="connsiteX10" fmla="*/ 736313 w 789854"/>
              <a:gd name="connsiteY10" fmla="*/ 486193 h 655759"/>
              <a:gd name="connsiteX11" fmla="*/ 705089 w 789854"/>
              <a:gd name="connsiteY11" fmla="*/ 432667 h 655759"/>
              <a:gd name="connsiteX12" fmla="*/ 749694 w 789854"/>
              <a:gd name="connsiteY12" fmla="*/ 379141 h 655759"/>
              <a:gd name="connsiteX13" fmla="*/ 789839 w 789854"/>
              <a:gd name="connsiteY13" fmla="*/ 343457 h 655759"/>
              <a:gd name="connsiteX14" fmla="*/ 745234 w 789854"/>
              <a:gd name="connsiteY14" fmla="*/ 236406 h 655759"/>
              <a:gd name="connsiteX15" fmla="*/ 673866 w 789854"/>
              <a:gd name="connsiteY15" fmla="*/ 89210 h 655759"/>
              <a:gd name="connsiteX16" fmla="*/ 571275 w 789854"/>
              <a:gd name="connsiteY16" fmla="*/ 0 h 655759"/>
              <a:gd name="connsiteX17" fmla="*/ 276883 w 789854"/>
              <a:gd name="connsiteY17" fmla="*/ 35684 h 655759"/>
              <a:gd name="connsiteX18" fmla="*/ 125226 w 789854"/>
              <a:gd name="connsiteY18" fmla="*/ 107052 h 655759"/>
              <a:gd name="connsiteX19" fmla="*/ 120766 w 789854"/>
              <a:gd name="connsiteY19" fmla="*/ 209643 h 655759"/>
              <a:gd name="connsiteX0" fmla="*/ 120766 w 789854"/>
              <a:gd name="connsiteY0" fmla="*/ 210996 h 657112"/>
              <a:gd name="connsiteX1" fmla="*/ 13714 w 789854"/>
              <a:gd name="connsiteY1" fmla="*/ 318047 h 657112"/>
              <a:gd name="connsiteX2" fmla="*/ 4793 w 789854"/>
              <a:gd name="connsiteY2" fmla="*/ 429560 h 657112"/>
              <a:gd name="connsiteX3" fmla="*/ 44937 w 789854"/>
              <a:gd name="connsiteY3" fmla="*/ 545532 h 657112"/>
              <a:gd name="connsiteX4" fmla="*/ 160910 w 789854"/>
              <a:gd name="connsiteY4" fmla="*/ 607979 h 657112"/>
              <a:gd name="connsiteX5" fmla="*/ 230719 w 789854"/>
              <a:gd name="connsiteY5" fmla="*/ 625821 h 657112"/>
              <a:gd name="connsiteX6" fmla="*/ 285804 w 789854"/>
              <a:gd name="connsiteY6" fmla="*/ 652584 h 657112"/>
              <a:gd name="connsiteX7" fmla="*/ 477605 w 789854"/>
              <a:gd name="connsiteY7" fmla="*/ 652584 h 657112"/>
              <a:gd name="connsiteX8" fmla="*/ 700629 w 789854"/>
              <a:gd name="connsiteY8" fmla="*/ 607979 h 657112"/>
              <a:gd name="connsiteX9" fmla="*/ 758615 w 789854"/>
              <a:gd name="connsiteY9" fmla="*/ 554453 h 657112"/>
              <a:gd name="connsiteX10" fmla="*/ 736313 w 789854"/>
              <a:gd name="connsiteY10" fmla="*/ 487546 h 657112"/>
              <a:gd name="connsiteX11" fmla="*/ 705089 w 789854"/>
              <a:gd name="connsiteY11" fmla="*/ 434020 h 657112"/>
              <a:gd name="connsiteX12" fmla="*/ 749694 w 789854"/>
              <a:gd name="connsiteY12" fmla="*/ 380494 h 657112"/>
              <a:gd name="connsiteX13" fmla="*/ 789839 w 789854"/>
              <a:gd name="connsiteY13" fmla="*/ 344810 h 657112"/>
              <a:gd name="connsiteX14" fmla="*/ 745234 w 789854"/>
              <a:gd name="connsiteY14" fmla="*/ 237759 h 657112"/>
              <a:gd name="connsiteX15" fmla="*/ 673866 w 789854"/>
              <a:gd name="connsiteY15" fmla="*/ 90563 h 657112"/>
              <a:gd name="connsiteX16" fmla="*/ 571275 w 789854"/>
              <a:gd name="connsiteY16" fmla="*/ 1353 h 657112"/>
              <a:gd name="connsiteX17" fmla="*/ 276883 w 789854"/>
              <a:gd name="connsiteY17" fmla="*/ 37037 h 657112"/>
              <a:gd name="connsiteX18" fmla="*/ 125226 w 789854"/>
              <a:gd name="connsiteY18" fmla="*/ 108405 h 657112"/>
              <a:gd name="connsiteX19" fmla="*/ 120766 w 789854"/>
              <a:gd name="connsiteY19" fmla="*/ 210996 h 657112"/>
              <a:gd name="connsiteX0" fmla="*/ 120766 w 789854"/>
              <a:gd name="connsiteY0" fmla="*/ 210996 h 657112"/>
              <a:gd name="connsiteX1" fmla="*/ 13714 w 789854"/>
              <a:gd name="connsiteY1" fmla="*/ 318047 h 657112"/>
              <a:gd name="connsiteX2" fmla="*/ 4793 w 789854"/>
              <a:gd name="connsiteY2" fmla="*/ 429560 h 657112"/>
              <a:gd name="connsiteX3" fmla="*/ 44937 w 789854"/>
              <a:gd name="connsiteY3" fmla="*/ 545532 h 657112"/>
              <a:gd name="connsiteX4" fmla="*/ 160910 w 789854"/>
              <a:gd name="connsiteY4" fmla="*/ 607979 h 657112"/>
              <a:gd name="connsiteX5" fmla="*/ 230719 w 789854"/>
              <a:gd name="connsiteY5" fmla="*/ 625821 h 657112"/>
              <a:gd name="connsiteX6" fmla="*/ 285804 w 789854"/>
              <a:gd name="connsiteY6" fmla="*/ 652584 h 657112"/>
              <a:gd name="connsiteX7" fmla="*/ 477605 w 789854"/>
              <a:gd name="connsiteY7" fmla="*/ 652584 h 657112"/>
              <a:gd name="connsiteX8" fmla="*/ 700629 w 789854"/>
              <a:gd name="connsiteY8" fmla="*/ 607979 h 657112"/>
              <a:gd name="connsiteX9" fmla="*/ 758615 w 789854"/>
              <a:gd name="connsiteY9" fmla="*/ 554453 h 657112"/>
              <a:gd name="connsiteX10" fmla="*/ 736313 w 789854"/>
              <a:gd name="connsiteY10" fmla="*/ 487546 h 657112"/>
              <a:gd name="connsiteX11" fmla="*/ 705089 w 789854"/>
              <a:gd name="connsiteY11" fmla="*/ 434020 h 657112"/>
              <a:gd name="connsiteX12" fmla="*/ 749694 w 789854"/>
              <a:gd name="connsiteY12" fmla="*/ 380494 h 657112"/>
              <a:gd name="connsiteX13" fmla="*/ 789839 w 789854"/>
              <a:gd name="connsiteY13" fmla="*/ 344810 h 657112"/>
              <a:gd name="connsiteX14" fmla="*/ 745234 w 789854"/>
              <a:gd name="connsiteY14" fmla="*/ 237759 h 657112"/>
              <a:gd name="connsiteX15" fmla="*/ 571275 w 789854"/>
              <a:gd name="connsiteY15" fmla="*/ 1353 h 657112"/>
              <a:gd name="connsiteX16" fmla="*/ 276883 w 789854"/>
              <a:gd name="connsiteY16" fmla="*/ 37037 h 657112"/>
              <a:gd name="connsiteX17" fmla="*/ 125226 w 789854"/>
              <a:gd name="connsiteY17" fmla="*/ 108405 h 657112"/>
              <a:gd name="connsiteX18" fmla="*/ 120766 w 789854"/>
              <a:gd name="connsiteY18" fmla="*/ 210996 h 657112"/>
              <a:gd name="connsiteX0" fmla="*/ 120766 w 789842"/>
              <a:gd name="connsiteY0" fmla="*/ 219285 h 665401"/>
              <a:gd name="connsiteX1" fmla="*/ 13714 w 789842"/>
              <a:gd name="connsiteY1" fmla="*/ 326336 h 665401"/>
              <a:gd name="connsiteX2" fmla="*/ 4793 w 789842"/>
              <a:gd name="connsiteY2" fmla="*/ 437849 h 665401"/>
              <a:gd name="connsiteX3" fmla="*/ 44937 w 789842"/>
              <a:gd name="connsiteY3" fmla="*/ 553821 h 665401"/>
              <a:gd name="connsiteX4" fmla="*/ 160910 w 789842"/>
              <a:gd name="connsiteY4" fmla="*/ 616268 h 665401"/>
              <a:gd name="connsiteX5" fmla="*/ 230719 w 789842"/>
              <a:gd name="connsiteY5" fmla="*/ 634110 h 665401"/>
              <a:gd name="connsiteX6" fmla="*/ 285804 w 789842"/>
              <a:gd name="connsiteY6" fmla="*/ 660873 h 665401"/>
              <a:gd name="connsiteX7" fmla="*/ 477605 w 789842"/>
              <a:gd name="connsiteY7" fmla="*/ 660873 h 665401"/>
              <a:gd name="connsiteX8" fmla="*/ 700629 w 789842"/>
              <a:gd name="connsiteY8" fmla="*/ 616268 h 665401"/>
              <a:gd name="connsiteX9" fmla="*/ 758615 w 789842"/>
              <a:gd name="connsiteY9" fmla="*/ 562742 h 665401"/>
              <a:gd name="connsiteX10" fmla="*/ 736313 w 789842"/>
              <a:gd name="connsiteY10" fmla="*/ 495835 h 665401"/>
              <a:gd name="connsiteX11" fmla="*/ 705089 w 789842"/>
              <a:gd name="connsiteY11" fmla="*/ 442309 h 665401"/>
              <a:gd name="connsiteX12" fmla="*/ 749694 w 789842"/>
              <a:gd name="connsiteY12" fmla="*/ 388783 h 665401"/>
              <a:gd name="connsiteX13" fmla="*/ 789839 w 789842"/>
              <a:gd name="connsiteY13" fmla="*/ 353099 h 665401"/>
              <a:gd name="connsiteX14" fmla="*/ 750474 w 789842"/>
              <a:gd name="connsiteY14" fmla="*/ 225088 h 665401"/>
              <a:gd name="connsiteX15" fmla="*/ 571275 w 789842"/>
              <a:gd name="connsiteY15" fmla="*/ 9642 h 665401"/>
              <a:gd name="connsiteX16" fmla="*/ 276883 w 789842"/>
              <a:gd name="connsiteY16" fmla="*/ 45326 h 665401"/>
              <a:gd name="connsiteX17" fmla="*/ 125226 w 789842"/>
              <a:gd name="connsiteY17" fmla="*/ 116694 h 665401"/>
              <a:gd name="connsiteX18" fmla="*/ 120766 w 789842"/>
              <a:gd name="connsiteY18" fmla="*/ 219285 h 665401"/>
              <a:gd name="connsiteX0" fmla="*/ 120766 w 789842"/>
              <a:gd name="connsiteY0" fmla="*/ 219285 h 665401"/>
              <a:gd name="connsiteX1" fmla="*/ 13714 w 789842"/>
              <a:gd name="connsiteY1" fmla="*/ 326336 h 665401"/>
              <a:gd name="connsiteX2" fmla="*/ 4793 w 789842"/>
              <a:gd name="connsiteY2" fmla="*/ 437849 h 665401"/>
              <a:gd name="connsiteX3" fmla="*/ 44937 w 789842"/>
              <a:gd name="connsiteY3" fmla="*/ 553821 h 665401"/>
              <a:gd name="connsiteX4" fmla="*/ 160910 w 789842"/>
              <a:gd name="connsiteY4" fmla="*/ 616268 h 665401"/>
              <a:gd name="connsiteX5" fmla="*/ 230719 w 789842"/>
              <a:gd name="connsiteY5" fmla="*/ 634110 h 665401"/>
              <a:gd name="connsiteX6" fmla="*/ 285804 w 789842"/>
              <a:gd name="connsiteY6" fmla="*/ 660873 h 665401"/>
              <a:gd name="connsiteX7" fmla="*/ 477605 w 789842"/>
              <a:gd name="connsiteY7" fmla="*/ 660873 h 665401"/>
              <a:gd name="connsiteX8" fmla="*/ 700629 w 789842"/>
              <a:gd name="connsiteY8" fmla="*/ 616268 h 665401"/>
              <a:gd name="connsiteX9" fmla="*/ 758615 w 789842"/>
              <a:gd name="connsiteY9" fmla="*/ 562742 h 665401"/>
              <a:gd name="connsiteX10" fmla="*/ 736313 w 789842"/>
              <a:gd name="connsiteY10" fmla="*/ 495835 h 665401"/>
              <a:gd name="connsiteX11" fmla="*/ 686749 w 789842"/>
              <a:gd name="connsiteY11" fmla="*/ 437069 h 665401"/>
              <a:gd name="connsiteX12" fmla="*/ 749694 w 789842"/>
              <a:gd name="connsiteY12" fmla="*/ 388783 h 665401"/>
              <a:gd name="connsiteX13" fmla="*/ 789839 w 789842"/>
              <a:gd name="connsiteY13" fmla="*/ 353099 h 665401"/>
              <a:gd name="connsiteX14" fmla="*/ 750474 w 789842"/>
              <a:gd name="connsiteY14" fmla="*/ 225088 h 665401"/>
              <a:gd name="connsiteX15" fmla="*/ 571275 w 789842"/>
              <a:gd name="connsiteY15" fmla="*/ 9642 h 665401"/>
              <a:gd name="connsiteX16" fmla="*/ 276883 w 789842"/>
              <a:gd name="connsiteY16" fmla="*/ 45326 h 665401"/>
              <a:gd name="connsiteX17" fmla="*/ 125226 w 789842"/>
              <a:gd name="connsiteY17" fmla="*/ 116694 h 665401"/>
              <a:gd name="connsiteX18" fmla="*/ 120766 w 789842"/>
              <a:gd name="connsiteY18" fmla="*/ 219285 h 665401"/>
              <a:gd name="connsiteX0" fmla="*/ 120766 w 789842"/>
              <a:gd name="connsiteY0" fmla="*/ 219285 h 665401"/>
              <a:gd name="connsiteX1" fmla="*/ 13714 w 789842"/>
              <a:gd name="connsiteY1" fmla="*/ 326336 h 665401"/>
              <a:gd name="connsiteX2" fmla="*/ 4793 w 789842"/>
              <a:gd name="connsiteY2" fmla="*/ 437849 h 665401"/>
              <a:gd name="connsiteX3" fmla="*/ 44937 w 789842"/>
              <a:gd name="connsiteY3" fmla="*/ 553821 h 665401"/>
              <a:gd name="connsiteX4" fmla="*/ 160910 w 789842"/>
              <a:gd name="connsiteY4" fmla="*/ 616268 h 665401"/>
              <a:gd name="connsiteX5" fmla="*/ 230719 w 789842"/>
              <a:gd name="connsiteY5" fmla="*/ 634110 h 665401"/>
              <a:gd name="connsiteX6" fmla="*/ 285804 w 789842"/>
              <a:gd name="connsiteY6" fmla="*/ 660873 h 665401"/>
              <a:gd name="connsiteX7" fmla="*/ 477605 w 789842"/>
              <a:gd name="connsiteY7" fmla="*/ 660873 h 665401"/>
              <a:gd name="connsiteX8" fmla="*/ 700629 w 789842"/>
              <a:gd name="connsiteY8" fmla="*/ 616268 h 665401"/>
              <a:gd name="connsiteX9" fmla="*/ 758615 w 789842"/>
              <a:gd name="connsiteY9" fmla="*/ 562742 h 665401"/>
              <a:gd name="connsiteX10" fmla="*/ 723212 w 789842"/>
              <a:gd name="connsiteY10" fmla="*/ 506315 h 665401"/>
              <a:gd name="connsiteX11" fmla="*/ 686749 w 789842"/>
              <a:gd name="connsiteY11" fmla="*/ 437069 h 665401"/>
              <a:gd name="connsiteX12" fmla="*/ 749694 w 789842"/>
              <a:gd name="connsiteY12" fmla="*/ 388783 h 665401"/>
              <a:gd name="connsiteX13" fmla="*/ 789839 w 789842"/>
              <a:gd name="connsiteY13" fmla="*/ 353099 h 665401"/>
              <a:gd name="connsiteX14" fmla="*/ 750474 w 789842"/>
              <a:gd name="connsiteY14" fmla="*/ 225088 h 665401"/>
              <a:gd name="connsiteX15" fmla="*/ 571275 w 789842"/>
              <a:gd name="connsiteY15" fmla="*/ 9642 h 665401"/>
              <a:gd name="connsiteX16" fmla="*/ 276883 w 789842"/>
              <a:gd name="connsiteY16" fmla="*/ 45326 h 665401"/>
              <a:gd name="connsiteX17" fmla="*/ 125226 w 789842"/>
              <a:gd name="connsiteY17" fmla="*/ 116694 h 665401"/>
              <a:gd name="connsiteX18" fmla="*/ 120766 w 789842"/>
              <a:gd name="connsiteY18" fmla="*/ 219285 h 665401"/>
              <a:gd name="connsiteX0" fmla="*/ 120766 w 790070"/>
              <a:gd name="connsiteY0" fmla="*/ 219285 h 665401"/>
              <a:gd name="connsiteX1" fmla="*/ 13714 w 790070"/>
              <a:gd name="connsiteY1" fmla="*/ 326336 h 665401"/>
              <a:gd name="connsiteX2" fmla="*/ 4793 w 790070"/>
              <a:gd name="connsiteY2" fmla="*/ 437849 h 665401"/>
              <a:gd name="connsiteX3" fmla="*/ 44937 w 790070"/>
              <a:gd name="connsiteY3" fmla="*/ 553821 h 665401"/>
              <a:gd name="connsiteX4" fmla="*/ 160910 w 790070"/>
              <a:gd name="connsiteY4" fmla="*/ 616268 h 665401"/>
              <a:gd name="connsiteX5" fmla="*/ 230719 w 790070"/>
              <a:gd name="connsiteY5" fmla="*/ 634110 h 665401"/>
              <a:gd name="connsiteX6" fmla="*/ 285804 w 790070"/>
              <a:gd name="connsiteY6" fmla="*/ 660873 h 665401"/>
              <a:gd name="connsiteX7" fmla="*/ 477605 w 790070"/>
              <a:gd name="connsiteY7" fmla="*/ 660873 h 665401"/>
              <a:gd name="connsiteX8" fmla="*/ 700629 w 790070"/>
              <a:gd name="connsiteY8" fmla="*/ 616268 h 665401"/>
              <a:gd name="connsiteX9" fmla="*/ 758615 w 790070"/>
              <a:gd name="connsiteY9" fmla="*/ 562742 h 665401"/>
              <a:gd name="connsiteX10" fmla="*/ 723212 w 790070"/>
              <a:gd name="connsiteY10" fmla="*/ 506315 h 665401"/>
              <a:gd name="connsiteX11" fmla="*/ 686749 w 790070"/>
              <a:gd name="connsiteY11" fmla="*/ 437069 h 665401"/>
              <a:gd name="connsiteX12" fmla="*/ 741834 w 790070"/>
              <a:gd name="connsiteY12" fmla="*/ 375683 h 665401"/>
              <a:gd name="connsiteX13" fmla="*/ 789839 w 790070"/>
              <a:gd name="connsiteY13" fmla="*/ 353099 h 665401"/>
              <a:gd name="connsiteX14" fmla="*/ 750474 w 790070"/>
              <a:gd name="connsiteY14" fmla="*/ 225088 h 665401"/>
              <a:gd name="connsiteX15" fmla="*/ 571275 w 790070"/>
              <a:gd name="connsiteY15" fmla="*/ 9642 h 665401"/>
              <a:gd name="connsiteX16" fmla="*/ 276883 w 790070"/>
              <a:gd name="connsiteY16" fmla="*/ 45326 h 665401"/>
              <a:gd name="connsiteX17" fmla="*/ 125226 w 790070"/>
              <a:gd name="connsiteY17" fmla="*/ 116694 h 665401"/>
              <a:gd name="connsiteX18" fmla="*/ 120766 w 790070"/>
              <a:gd name="connsiteY18" fmla="*/ 219285 h 665401"/>
              <a:gd name="connsiteX0" fmla="*/ 120766 w 790070"/>
              <a:gd name="connsiteY0" fmla="*/ 219285 h 665401"/>
              <a:gd name="connsiteX1" fmla="*/ 13714 w 790070"/>
              <a:gd name="connsiteY1" fmla="*/ 326336 h 665401"/>
              <a:gd name="connsiteX2" fmla="*/ 4793 w 790070"/>
              <a:gd name="connsiteY2" fmla="*/ 437849 h 665401"/>
              <a:gd name="connsiteX3" fmla="*/ 44937 w 790070"/>
              <a:gd name="connsiteY3" fmla="*/ 553821 h 665401"/>
              <a:gd name="connsiteX4" fmla="*/ 160910 w 790070"/>
              <a:gd name="connsiteY4" fmla="*/ 616268 h 665401"/>
              <a:gd name="connsiteX5" fmla="*/ 230719 w 790070"/>
              <a:gd name="connsiteY5" fmla="*/ 634110 h 665401"/>
              <a:gd name="connsiteX6" fmla="*/ 285804 w 790070"/>
              <a:gd name="connsiteY6" fmla="*/ 660873 h 665401"/>
              <a:gd name="connsiteX7" fmla="*/ 477605 w 790070"/>
              <a:gd name="connsiteY7" fmla="*/ 660873 h 665401"/>
              <a:gd name="connsiteX8" fmla="*/ 700629 w 790070"/>
              <a:gd name="connsiteY8" fmla="*/ 616268 h 665401"/>
              <a:gd name="connsiteX9" fmla="*/ 758615 w 790070"/>
              <a:gd name="connsiteY9" fmla="*/ 562742 h 665401"/>
              <a:gd name="connsiteX10" fmla="*/ 723212 w 790070"/>
              <a:gd name="connsiteY10" fmla="*/ 506315 h 665401"/>
              <a:gd name="connsiteX11" fmla="*/ 686749 w 790070"/>
              <a:gd name="connsiteY11" fmla="*/ 437069 h 665401"/>
              <a:gd name="connsiteX12" fmla="*/ 741834 w 790070"/>
              <a:gd name="connsiteY12" fmla="*/ 375683 h 665401"/>
              <a:gd name="connsiteX13" fmla="*/ 789839 w 790070"/>
              <a:gd name="connsiteY13" fmla="*/ 353099 h 665401"/>
              <a:gd name="connsiteX14" fmla="*/ 750474 w 790070"/>
              <a:gd name="connsiteY14" fmla="*/ 225088 h 665401"/>
              <a:gd name="connsiteX15" fmla="*/ 571275 w 790070"/>
              <a:gd name="connsiteY15" fmla="*/ 9642 h 665401"/>
              <a:gd name="connsiteX16" fmla="*/ 276883 w 790070"/>
              <a:gd name="connsiteY16" fmla="*/ 45326 h 665401"/>
              <a:gd name="connsiteX17" fmla="*/ 125226 w 790070"/>
              <a:gd name="connsiteY17" fmla="*/ 116694 h 665401"/>
              <a:gd name="connsiteX18" fmla="*/ 120766 w 790070"/>
              <a:gd name="connsiteY18" fmla="*/ 219285 h 66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0070" h="665401">
                <a:moveTo>
                  <a:pt x="120766" y="219285"/>
                </a:moveTo>
                <a:cubicBezTo>
                  <a:pt x="103241" y="271858"/>
                  <a:pt x="33043" y="289909"/>
                  <a:pt x="13714" y="326336"/>
                </a:cubicBezTo>
                <a:cubicBezTo>
                  <a:pt x="-5615" y="362763"/>
                  <a:pt x="-411" y="399935"/>
                  <a:pt x="4793" y="437849"/>
                </a:cubicBezTo>
                <a:cubicBezTo>
                  <a:pt x="9997" y="475763"/>
                  <a:pt x="18918" y="524085"/>
                  <a:pt x="44937" y="553821"/>
                </a:cubicBezTo>
                <a:cubicBezTo>
                  <a:pt x="70956" y="583557"/>
                  <a:pt x="129946" y="602887"/>
                  <a:pt x="160910" y="616268"/>
                </a:cubicBezTo>
                <a:cubicBezTo>
                  <a:pt x="191874" y="629649"/>
                  <a:pt x="209903" y="626676"/>
                  <a:pt x="230719" y="634110"/>
                </a:cubicBezTo>
                <a:cubicBezTo>
                  <a:pt x="251535" y="641544"/>
                  <a:pt x="244656" y="656413"/>
                  <a:pt x="285804" y="660873"/>
                </a:cubicBezTo>
                <a:cubicBezTo>
                  <a:pt x="326952" y="665334"/>
                  <a:pt x="408468" y="668307"/>
                  <a:pt x="477605" y="660873"/>
                </a:cubicBezTo>
                <a:cubicBezTo>
                  <a:pt x="546743" y="653439"/>
                  <a:pt x="653794" y="632623"/>
                  <a:pt x="700629" y="616268"/>
                </a:cubicBezTo>
                <a:cubicBezTo>
                  <a:pt x="747464" y="599913"/>
                  <a:pt x="754851" y="581067"/>
                  <a:pt x="758615" y="562742"/>
                </a:cubicBezTo>
                <a:cubicBezTo>
                  <a:pt x="762379" y="544417"/>
                  <a:pt x="735190" y="527261"/>
                  <a:pt x="723212" y="506315"/>
                </a:cubicBezTo>
                <a:cubicBezTo>
                  <a:pt x="711234" y="485370"/>
                  <a:pt x="683645" y="458841"/>
                  <a:pt x="686749" y="437069"/>
                </a:cubicBezTo>
                <a:cubicBezTo>
                  <a:pt x="689853" y="415297"/>
                  <a:pt x="714172" y="389678"/>
                  <a:pt x="741834" y="375683"/>
                </a:cubicBezTo>
                <a:cubicBezTo>
                  <a:pt x="769496" y="361688"/>
                  <a:pt x="788399" y="378198"/>
                  <a:pt x="789839" y="353099"/>
                </a:cubicBezTo>
                <a:cubicBezTo>
                  <a:pt x="791279" y="328000"/>
                  <a:pt x="786901" y="282331"/>
                  <a:pt x="750474" y="225088"/>
                </a:cubicBezTo>
                <a:cubicBezTo>
                  <a:pt x="714047" y="167845"/>
                  <a:pt x="650207" y="39602"/>
                  <a:pt x="571275" y="9642"/>
                </a:cubicBezTo>
                <a:cubicBezTo>
                  <a:pt x="492343" y="-20318"/>
                  <a:pt x="351225" y="27484"/>
                  <a:pt x="276883" y="45326"/>
                </a:cubicBezTo>
                <a:cubicBezTo>
                  <a:pt x="217410" y="63168"/>
                  <a:pt x="150502" y="96622"/>
                  <a:pt x="125226" y="116694"/>
                </a:cubicBezTo>
                <a:cubicBezTo>
                  <a:pt x="99207" y="145687"/>
                  <a:pt x="138291" y="166712"/>
                  <a:pt x="120766" y="21928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71000">
                <a:srgbClr val="00B050"/>
              </a:gs>
              <a:gs pos="0">
                <a:srgbClr val="A4E23E"/>
              </a:gs>
              <a:gs pos="35000">
                <a:srgbClr val="92D05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7" descr="C:\Users\dliao\Documents\My Notebook\Physics\UCSF PostDoc\Tlsty Journal Club\PersisterJournalClub20110131\R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43" y="2444757"/>
            <a:ext cx="1934310" cy="2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85800" y="5910264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103910" y="623455"/>
            <a:ext cx="21706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 transcription event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5352" y="163243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many unproductive attempts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83" name="Chart 82"/>
          <p:cNvGraphicFramePr/>
          <p:nvPr>
            <p:extLst>
              <p:ext uri="{D42A27DB-BD31-4B8C-83A1-F6EECF244321}">
                <p14:modId xmlns:p14="http://schemas.microsoft.com/office/powerpoint/2010/main" val="1588636390"/>
              </p:ext>
            </p:extLst>
          </p:nvPr>
        </p:nvGraphicFramePr>
        <p:xfrm>
          <a:off x="374470" y="1080437"/>
          <a:ext cx="1614863" cy="150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6675" y="147551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=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17035" y="917533"/>
            <a:ext cx="619739" cy="278704"/>
          </a:xfrm>
          <a:custGeom>
            <a:avLst/>
            <a:gdLst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231732 w 616237"/>
              <a:gd name="connsiteY5" fmla="*/ 147181 h 313151"/>
              <a:gd name="connsiteX6" fmla="*/ 125261 w 616237"/>
              <a:gd name="connsiteY6" fmla="*/ 147181 h 313151"/>
              <a:gd name="connsiteX7" fmla="*/ 34447 w 616237"/>
              <a:gd name="connsiteY7" fmla="*/ 216074 h 313151"/>
              <a:gd name="connsiteX8" fmla="*/ 0 w 616237"/>
              <a:gd name="connsiteY8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231732 w 616237"/>
              <a:gd name="connsiteY5" fmla="*/ 147181 h 313151"/>
              <a:gd name="connsiteX6" fmla="*/ 125261 w 616237"/>
              <a:gd name="connsiteY6" fmla="*/ 147181 h 313151"/>
              <a:gd name="connsiteX7" fmla="*/ 98615 w 616237"/>
              <a:gd name="connsiteY7" fmla="*/ 226769 h 313151"/>
              <a:gd name="connsiteX8" fmla="*/ 0 w 616237"/>
              <a:gd name="connsiteY8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231732 w 616237"/>
              <a:gd name="connsiteY5" fmla="*/ 147181 h 313151"/>
              <a:gd name="connsiteX6" fmla="*/ 98615 w 616237"/>
              <a:gd name="connsiteY6" fmla="*/ 226769 h 313151"/>
              <a:gd name="connsiteX7" fmla="*/ 0 w 616237"/>
              <a:gd name="connsiteY7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98615 w 616237"/>
              <a:gd name="connsiteY5" fmla="*/ 226769 h 313151"/>
              <a:gd name="connsiteX6" fmla="*/ 0 w 616237"/>
              <a:gd name="connsiteY6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136047 w 616237"/>
              <a:gd name="connsiteY5" fmla="*/ 216074 h 313151"/>
              <a:gd name="connsiteX6" fmla="*/ 0 w 616237"/>
              <a:gd name="connsiteY6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136047 w 616237"/>
              <a:gd name="connsiteY5" fmla="*/ 216074 h 313151"/>
              <a:gd name="connsiteX6" fmla="*/ 0 w 616237"/>
              <a:gd name="connsiteY6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157436 w 616237"/>
              <a:gd name="connsiteY5" fmla="*/ 210727 h 313151"/>
              <a:gd name="connsiteX6" fmla="*/ 0 w 616237"/>
              <a:gd name="connsiteY6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157436 w 616237"/>
              <a:gd name="connsiteY5" fmla="*/ 210727 h 313151"/>
              <a:gd name="connsiteX6" fmla="*/ 0 w 616237"/>
              <a:gd name="connsiteY6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157436 w 616237"/>
              <a:gd name="connsiteY5" fmla="*/ 210727 h 313151"/>
              <a:gd name="connsiteX6" fmla="*/ 0 w 616237"/>
              <a:gd name="connsiteY6" fmla="*/ 313151 h 313151"/>
              <a:gd name="connsiteX0" fmla="*/ 463463 w 626474"/>
              <a:gd name="connsiteY0" fmla="*/ 0 h 313151"/>
              <a:gd name="connsiteX1" fmla="*/ 579329 w 626474"/>
              <a:gd name="connsiteY1" fmla="*/ 34447 h 313151"/>
              <a:gd name="connsiteX2" fmla="*/ 613776 w 626474"/>
              <a:gd name="connsiteY2" fmla="*/ 169101 h 313151"/>
              <a:gd name="connsiteX3" fmla="*/ 372650 w 626474"/>
              <a:gd name="connsiteY3" fmla="*/ 234863 h 313151"/>
              <a:gd name="connsiteX4" fmla="*/ 157436 w 626474"/>
              <a:gd name="connsiteY4" fmla="*/ 210727 h 313151"/>
              <a:gd name="connsiteX5" fmla="*/ 0 w 626474"/>
              <a:gd name="connsiteY5" fmla="*/ 313151 h 313151"/>
              <a:gd name="connsiteX0" fmla="*/ 463463 w 619739"/>
              <a:gd name="connsiteY0" fmla="*/ 0 h 313151"/>
              <a:gd name="connsiteX1" fmla="*/ 579329 w 619739"/>
              <a:gd name="connsiteY1" fmla="*/ 34447 h 313151"/>
              <a:gd name="connsiteX2" fmla="*/ 613776 w 619739"/>
              <a:gd name="connsiteY2" fmla="*/ 169101 h 313151"/>
              <a:gd name="connsiteX3" fmla="*/ 372650 w 619739"/>
              <a:gd name="connsiteY3" fmla="*/ 234863 h 313151"/>
              <a:gd name="connsiteX4" fmla="*/ 157436 w 619739"/>
              <a:gd name="connsiteY4" fmla="*/ 210727 h 313151"/>
              <a:gd name="connsiteX5" fmla="*/ 0 w 619739"/>
              <a:gd name="connsiteY5" fmla="*/ 313151 h 313151"/>
              <a:gd name="connsiteX0" fmla="*/ 463463 w 619739"/>
              <a:gd name="connsiteY0" fmla="*/ 0 h 313151"/>
              <a:gd name="connsiteX1" fmla="*/ 579329 w 619739"/>
              <a:gd name="connsiteY1" fmla="*/ 34447 h 313151"/>
              <a:gd name="connsiteX2" fmla="*/ 613776 w 619739"/>
              <a:gd name="connsiteY2" fmla="*/ 169101 h 313151"/>
              <a:gd name="connsiteX3" fmla="*/ 372650 w 619739"/>
              <a:gd name="connsiteY3" fmla="*/ 234863 h 313151"/>
              <a:gd name="connsiteX4" fmla="*/ 157436 w 619739"/>
              <a:gd name="connsiteY4" fmla="*/ 210727 h 313151"/>
              <a:gd name="connsiteX5" fmla="*/ 0 w 619739"/>
              <a:gd name="connsiteY5" fmla="*/ 313151 h 313151"/>
              <a:gd name="connsiteX0" fmla="*/ 579329 w 619739"/>
              <a:gd name="connsiteY0" fmla="*/ 0 h 278704"/>
              <a:gd name="connsiteX1" fmla="*/ 613776 w 619739"/>
              <a:gd name="connsiteY1" fmla="*/ 134654 h 278704"/>
              <a:gd name="connsiteX2" fmla="*/ 372650 w 619739"/>
              <a:gd name="connsiteY2" fmla="*/ 200416 h 278704"/>
              <a:gd name="connsiteX3" fmla="*/ 157436 w 619739"/>
              <a:gd name="connsiteY3" fmla="*/ 176280 h 278704"/>
              <a:gd name="connsiteX4" fmla="*/ 0 w 619739"/>
              <a:gd name="connsiteY4" fmla="*/ 278704 h 2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39" h="278704">
                <a:moveTo>
                  <a:pt x="579329" y="0"/>
                </a:moveTo>
                <a:cubicBezTo>
                  <a:pt x="604381" y="28183"/>
                  <a:pt x="632180" y="58472"/>
                  <a:pt x="613776" y="134654"/>
                </a:cubicBezTo>
                <a:cubicBezTo>
                  <a:pt x="595372" y="210836"/>
                  <a:pt x="444265" y="241220"/>
                  <a:pt x="372650" y="200416"/>
                </a:cubicBezTo>
                <a:cubicBezTo>
                  <a:pt x="301035" y="159612"/>
                  <a:pt x="210398" y="164660"/>
                  <a:pt x="157436" y="176280"/>
                </a:cubicBezTo>
                <a:cubicBezTo>
                  <a:pt x="104474" y="187900"/>
                  <a:pt x="28175" y="211912"/>
                  <a:pt x="0" y="278704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Isosceles Triangle 85"/>
          <p:cNvSpPr/>
          <p:nvPr/>
        </p:nvSpPr>
        <p:spPr>
          <a:xfrm rot="5400000">
            <a:off x="622920" y="1565442"/>
            <a:ext cx="152478" cy="521814"/>
          </a:xfrm>
          <a:prstGeom prst="triangl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127000" dist="50800" dir="2700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438" y="2514600"/>
            <a:ext cx="1964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spin represents</a:t>
            </a:r>
          </a:p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bunch of attempts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06259" y="4502029"/>
            <a:ext cx="2702561" cy="266700"/>
            <a:chOff x="1617479" y="4796610"/>
            <a:chExt cx="2702561" cy="266700"/>
          </a:xfrm>
        </p:grpSpPr>
        <p:sp>
          <p:nvSpPr>
            <p:cNvPr id="138" name="Right Arrow 137"/>
            <p:cNvSpPr/>
            <p:nvPr/>
          </p:nvSpPr>
          <p:spPr>
            <a:xfrm>
              <a:off x="1617479" y="4796610"/>
              <a:ext cx="2702561" cy="266700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" name="Picture 7" descr="C:\Users\dliao\Documents\My Notebook\Physics\UCSF PostDoc\Tlsty Journal Club\PersisterJournalClub20110131\RN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458" y="4844447"/>
              <a:ext cx="1362537" cy="143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0" name="Group 139"/>
          <p:cNvGrpSpPr/>
          <p:nvPr/>
        </p:nvGrpSpPr>
        <p:grpSpPr>
          <a:xfrm>
            <a:off x="152400" y="4430802"/>
            <a:ext cx="2702561" cy="266700"/>
            <a:chOff x="1617479" y="4796610"/>
            <a:chExt cx="2702561" cy="266700"/>
          </a:xfrm>
        </p:grpSpPr>
        <p:sp>
          <p:nvSpPr>
            <p:cNvPr id="141" name="Right Arrow 140"/>
            <p:cNvSpPr/>
            <p:nvPr/>
          </p:nvSpPr>
          <p:spPr>
            <a:xfrm>
              <a:off x="1617479" y="4796610"/>
              <a:ext cx="2702561" cy="266700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2" name="Picture 7" descr="C:\Users\dliao\Documents\My Notebook\Physics\UCSF PostDoc\Tlsty Journal Club\PersisterJournalClub20110131\RN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458" y="4844447"/>
              <a:ext cx="1362537" cy="143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TextBox 149"/>
          <p:cNvSpPr txBox="1"/>
          <p:nvPr/>
        </p:nvSpPr>
        <p:spPr>
          <a:xfrm>
            <a:off x="4471428" y="4528538"/>
            <a:ext cx="79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en-US" i="1" baseline="-25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SURVIVE</a:t>
            </a:r>
            <a:endParaRPr lang="en-US" i="1" baseline="-25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486820" y="3611441"/>
            <a:ext cx="7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i="1" baseline="-25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Left Brace 155"/>
          <p:cNvSpPr/>
          <p:nvPr/>
        </p:nvSpPr>
        <p:spPr>
          <a:xfrm rot="5400000">
            <a:off x="4378145" y="2703510"/>
            <a:ext cx="228598" cy="2673120"/>
          </a:xfrm>
          <a:prstGeom prst="leftBrace">
            <a:avLst>
              <a:gd name="adj1" fmla="val 43265"/>
              <a:gd name="adj2" fmla="val 79890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3235035" y="3570727"/>
            <a:ext cx="79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en-US" i="1" baseline="-25000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SURVIVE</a:t>
            </a:r>
            <a:endParaRPr lang="en-US" i="1" baseline="-250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025235" y="3328521"/>
            <a:ext cx="2302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Poisson-distributed </a:t>
            </a:r>
          </a:p>
          <a:p>
            <a:r>
              <a:rPr lang="en-US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transcriptions during</a:t>
            </a:r>
            <a:endParaRPr lang="en-US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344699" y="3360787"/>
            <a:ext cx="265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Poisson-distributed copy #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of mRNA at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2052862869"/>
              </p:ext>
            </p:extLst>
          </p:nvPr>
        </p:nvGraphicFramePr>
        <p:xfrm>
          <a:off x="115266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1591882024"/>
              </p:ext>
            </p:extLst>
          </p:nvPr>
        </p:nvGraphicFramePr>
        <p:xfrm>
          <a:off x="75121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2881076291"/>
              </p:ext>
            </p:extLst>
          </p:nvPr>
        </p:nvGraphicFramePr>
        <p:xfrm>
          <a:off x="195557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2952815113"/>
              </p:ext>
            </p:extLst>
          </p:nvPr>
        </p:nvGraphicFramePr>
        <p:xfrm>
          <a:off x="235702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1157376587"/>
              </p:ext>
            </p:extLst>
          </p:nvPr>
        </p:nvGraphicFramePr>
        <p:xfrm>
          <a:off x="275847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3476359586"/>
              </p:ext>
            </p:extLst>
          </p:nvPr>
        </p:nvGraphicFramePr>
        <p:xfrm>
          <a:off x="315992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2713453745"/>
              </p:ext>
            </p:extLst>
          </p:nvPr>
        </p:nvGraphicFramePr>
        <p:xfrm>
          <a:off x="3561375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3340496443"/>
              </p:ext>
            </p:extLst>
          </p:nvPr>
        </p:nvGraphicFramePr>
        <p:xfrm>
          <a:off x="3962826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717924259"/>
              </p:ext>
            </p:extLst>
          </p:nvPr>
        </p:nvGraphicFramePr>
        <p:xfrm>
          <a:off x="4364277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1942365565"/>
              </p:ext>
            </p:extLst>
          </p:nvPr>
        </p:nvGraphicFramePr>
        <p:xfrm>
          <a:off x="476572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1091076729"/>
              </p:ext>
            </p:extLst>
          </p:nvPr>
        </p:nvGraphicFramePr>
        <p:xfrm>
          <a:off x="516717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78557671"/>
              </p:ext>
            </p:extLst>
          </p:nvPr>
        </p:nvGraphicFramePr>
        <p:xfrm>
          <a:off x="597008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val="3866244810"/>
              </p:ext>
            </p:extLst>
          </p:nvPr>
        </p:nvGraphicFramePr>
        <p:xfrm>
          <a:off x="637153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815904044"/>
              </p:ext>
            </p:extLst>
          </p:nvPr>
        </p:nvGraphicFramePr>
        <p:xfrm>
          <a:off x="677298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4069038481"/>
              </p:ext>
            </p:extLst>
          </p:nvPr>
        </p:nvGraphicFramePr>
        <p:xfrm>
          <a:off x="717443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08" name="Chart 107"/>
          <p:cNvGraphicFramePr/>
          <p:nvPr>
            <p:extLst>
              <p:ext uri="{D42A27DB-BD31-4B8C-83A1-F6EECF244321}">
                <p14:modId xmlns:p14="http://schemas.microsoft.com/office/powerpoint/2010/main" val="2974989187"/>
              </p:ext>
            </p:extLst>
          </p:nvPr>
        </p:nvGraphicFramePr>
        <p:xfrm>
          <a:off x="757589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09" name="Chart 108"/>
          <p:cNvGraphicFramePr/>
          <p:nvPr>
            <p:extLst>
              <p:ext uri="{D42A27DB-BD31-4B8C-83A1-F6EECF244321}">
                <p14:modId xmlns:p14="http://schemas.microsoft.com/office/powerpoint/2010/main" val="4206418967"/>
              </p:ext>
            </p:extLst>
          </p:nvPr>
        </p:nvGraphicFramePr>
        <p:xfrm>
          <a:off x="155412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pSp>
        <p:nvGrpSpPr>
          <p:cNvPr id="85" name="Group 84"/>
          <p:cNvGrpSpPr/>
          <p:nvPr/>
        </p:nvGrpSpPr>
        <p:grpSpPr>
          <a:xfrm rot="20241610">
            <a:off x="6453131" y="4938564"/>
            <a:ext cx="508073" cy="626589"/>
            <a:chOff x="5713802" y="4314907"/>
            <a:chExt cx="642987" cy="792974"/>
          </a:xfrm>
        </p:grpSpPr>
        <p:grpSp>
          <p:nvGrpSpPr>
            <p:cNvPr id="125" name="Group 124"/>
            <p:cNvGrpSpPr/>
            <p:nvPr/>
          </p:nvGrpSpPr>
          <p:grpSpPr>
            <a:xfrm rot="19907917">
              <a:off x="5713802" y="4314907"/>
              <a:ext cx="629132" cy="785987"/>
              <a:chOff x="2288674" y="3796282"/>
              <a:chExt cx="1096210" cy="1369516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2288674" y="3796282"/>
                <a:ext cx="1096210" cy="1369516"/>
              </a:xfrm>
              <a:custGeom>
                <a:avLst/>
                <a:gdLst>
                  <a:gd name="connsiteX0" fmla="*/ 0 w 1096210"/>
                  <a:gd name="connsiteY0" fmla="*/ 112295 h 1331495"/>
                  <a:gd name="connsiteX1" fmla="*/ 187158 w 1096210"/>
                  <a:gd name="connsiteY1" fmla="*/ 1235242 h 1331495"/>
                  <a:gd name="connsiteX2" fmla="*/ 566821 w 1096210"/>
                  <a:gd name="connsiteY2" fmla="*/ 1331495 h 1331495"/>
                  <a:gd name="connsiteX3" fmla="*/ 957179 w 1096210"/>
                  <a:gd name="connsiteY3" fmla="*/ 1219200 h 1331495"/>
                  <a:gd name="connsiteX4" fmla="*/ 1096210 w 1096210"/>
                  <a:gd name="connsiteY4" fmla="*/ 144379 h 1331495"/>
                  <a:gd name="connsiteX5" fmla="*/ 545431 w 1096210"/>
                  <a:gd name="connsiteY5" fmla="*/ 0 h 1331495"/>
                  <a:gd name="connsiteX6" fmla="*/ 0 w 1096210"/>
                  <a:gd name="connsiteY6" fmla="*/ 112295 h 1331495"/>
                  <a:gd name="connsiteX0" fmla="*/ 0 w 1096210"/>
                  <a:gd name="connsiteY0" fmla="*/ 135621 h 1354821"/>
                  <a:gd name="connsiteX1" fmla="*/ 187158 w 1096210"/>
                  <a:gd name="connsiteY1" fmla="*/ 1258568 h 1354821"/>
                  <a:gd name="connsiteX2" fmla="*/ 566821 w 1096210"/>
                  <a:gd name="connsiteY2" fmla="*/ 1354821 h 1354821"/>
                  <a:gd name="connsiteX3" fmla="*/ 957179 w 1096210"/>
                  <a:gd name="connsiteY3" fmla="*/ 1242526 h 1354821"/>
                  <a:gd name="connsiteX4" fmla="*/ 1096210 w 1096210"/>
                  <a:gd name="connsiteY4" fmla="*/ 167705 h 1354821"/>
                  <a:gd name="connsiteX5" fmla="*/ 545431 w 1096210"/>
                  <a:gd name="connsiteY5" fmla="*/ 23326 h 1354821"/>
                  <a:gd name="connsiteX6" fmla="*/ 0 w 1096210"/>
                  <a:gd name="connsiteY6" fmla="*/ 135621 h 1354821"/>
                  <a:gd name="connsiteX0" fmla="*/ 0 w 1096210"/>
                  <a:gd name="connsiteY0" fmla="*/ 135621 h 1383926"/>
                  <a:gd name="connsiteX1" fmla="*/ 187158 w 1096210"/>
                  <a:gd name="connsiteY1" fmla="*/ 1258568 h 1383926"/>
                  <a:gd name="connsiteX2" fmla="*/ 566821 w 1096210"/>
                  <a:gd name="connsiteY2" fmla="*/ 1354821 h 1383926"/>
                  <a:gd name="connsiteX3" fmla="*/ 957179 w 1096210"/>
                  <a:gd name="connsiteY3" fmla="*/ 1242526 h 1383926"/>
                  <a:gd name="connsiteX4" fmla="*/ 1096210 w 1096210"/>
                  <a:gd name="connsiteY4" fmla="*/ 167705 h 1383926"/>
                  <a:gd name="connsiteX5" fmla="*/ 545431 w 1096210"/>
                  <a:gd name="connsiteY5" fmla="*/ 23326 h 1383926"/>
                  <a:gd name="connsiteX6" fmla="*/ 0 w 1096210"/>
                  <a:gd name="connsiteY6" fmla="*/ 135621 h 1383926"/>
                  <a:gd name="connsiteX0" fmla="*/ 0 w 1096210"/>
                  <a:gd name="connsiteY0" fmla="*/ 135621 h 1383926"/>
                  <a:gd name="connsiteX1" fmla="*/ 187158 w 1096210"/>
                  <a:gd name="connsiteY1" fmla="*/ 1258568 h 1383926"/>
                  <a:gd name="connsiteX2" fmla="*/ 566821 w 1096210"/>
                  <a:gd name="connsiteY2" fmla="*/ 1354821 h 1383926"/>
                  <a:gd name="connsiteX3" fmla="*/ 957179 w 1096210"/>
                  <a:gd name="connsiteY3" fmla="*/ 1242526 h 1383926"/>
                  <a:gd name="connsiteX4" fmla="*/ 1096210 w 1096210"/>
                  <a:gd name="connsiteY4" fmla="*/ 167705 h 1383926"/>
                  <a:gd name="connsiteX5" fmla="*/ 545431 w 1096210"/>
                  <a:gd name="connsiteY5" fmla="*/ 23326 h 1383926"/>
                  <a:gd name="connsiteX6" fmla="*/ 0 w 1096210"/>
                  <a:gd name="connsiteY6" fmla="*/ 135621 h 1383926"/>
                  <a:gd name="connsiteX0" fmla="*/ 0 w 1096210"/>
                  <a:gd name="connsiteY0" fmla="*/ 135621 h 1355400"/>
                  <a:gd name="connsiteX1" fmla="*/ 187158 w 1096210"/>
                  <a:gd name="connsiteY1" fmla="*/ 1258568 h 1355400"/>
                  <a:gd name="connsiteX2" fmla="*/ 566821 w 1096210"/>
                  <a:gd name="connsiteY2" fmla="*/ 1354821 h 1355400"/>
                  <a:gd name="connsiteX3" fmla="*/ 957179 w 1096210"/>
                  <a:gd name="connsiteY3" fmla="*/ 1242526 h 1355400"/>
                  <a:gd name="connsiteX4" fmla="*/ 1096210 w 1096210"/>
                  <a:gd name="connsiteY4" fmla="*/ 167705 h 1355400"/>
                  <a:gd name="connsiteX5" fmla="*/ 545431 w 1096210"/>
                  <a:gd name="connsiteY5" fmla="*/ 23326 h 1355400"/>
                  <a:gd name="connsiteX6" fmla="*/ 0 w 1096210"/>
                  <a:gd name="connsiteY6" fmla="*/ 135621 h 1355400"/>
                  <a:gd name="connsiteX0" fmla="*/ 0 w 1096210"/>
                  <a:gd name="connsiteY0" fmla="*/ 117846 h 1337625"/>
                  <a:gd name="connsiteX1" fmla="*/ 187158 w 1096210"/>
                  <a:gd name="connsiteY1" fmla="*/ 1240793 h 1337625"/>
                  <a:gd name="connsiteX2" fmla="*/ 566821 w 1096210"/>
                  <a:gd name="connsiteY2" fmla="*/ 1337046 h 1337625"/>
                  <a:gd name="connsiteX3" fmla="*/ 957179 w 1096210"/>
                  <a:gd name="connsiteY3" fmla="*/ 1224751 h 1337625"/>
                  <a:gd name="connsiteX4" fmla="*/ 1096210 w 1096210"/>
                  <a:gd name="connsiteY4" fmla="*/ 149930 h 1337625"/>
                  <a:gd name="connsiteX5" fmla="*/ 545431 w 1096210"/>
                  <a:gd name="connsiteY5" fmla="*/ 5551 h 1337625"/>
                  <a:gd name="connsiteX6" fmla="*/ 0 w 1096210"/>
                  <a:gd name="connsiteY6" fmla="*/ 117846 h 1337625"/>
                  <a:gd name="connsiteX0" fmla="*/ 0 w 1096210"/>
                  <a:gd name="connsiteY0" fmla="*/ 113514 h 1333293"/>
                  <a:gd name="connsiteX1" fmla="*/ 187158 w 1096210"/>
                  <a:gd name="connsiteY1" fmla="*/ 1236461 h 1333293"/>
                  <a:gd name="connsiteX2" fmla="*/ 566821 w 1096210"/>
                  <a:gd name="connsiteY2" fmla="*/ 1332714 h 1333293"/>
                  <a:gd name="connsiteX3" fmla="*/ 957179 w 1096210"/>
                  <a:gd name="connsiteY3" fmla="*/ 1220419 h 1333293"/>
                  <a:gd name="connsiteX4" fmla="*/ 1096210 w 1096210"/>
                  <a:gd name="connsiteY4" fmla="*/ 145598 h 1333293"/>
                  <a:gd name="connsiteX5" fmla="*/ 545431 w 1096210"/>
                  <a:gd name="connsiteY5" fmla="*/ 1219 h 1333293"/>
                  <a:gd name="connsiteX6" fmla="*/ 0 w 1096210"/>
                  <a:gd name="connsiteY6" fmla="*/ 113514 h 1333293"/>
                  <a:gd name="connsiteX0" fmla="*/ 0 w 1096210"/>
                  <a:gd name="connsiteY0" fmla="*/ 134282 h 1354061"/>
                  <a:gd name="connsiteX1" fmla="*/ 187158 w 1096210"/>
                  <a:gd name="connsiteY1" fmla="*/ 1257229 h 1354061"/>
                  <a:gd name="connsiteX2" fmla="*/ 566821 w 1096210"/>
                  <a:gd name="connsiteY2" fmla="*/ 1353482 h 1354061"/>
                  <a:gd name="connsiteX3" fmla="*/ 957179 w 1096210"/>
                  <a:gd name="connsiteY3" fmla="*/ 1241187 h 1354061"/>
                  <a:gd name="connsiteX4" fmla="*/ 1096210 w 1096210"/>
                  <a:gd name="connsiteY4" fmla="*/ 166366 h 1354061"/>
                  <a:gd name="connsiteX5" fmla="*/ 556125 w 1096210"/>
                  <a:gd name="connsiteY5" fmla="*/ 597 h 1354061"/>
                  <a:gd name="connsiteX6" fmla="*/ 0 w 1096210"/>
                  <a:gd name="connsiteY6" fmla="*/ 134282 h 1354061"/>
                  <a:gd name="connsiteX0" fmla="*/ 0 w 1096210"/>
                  <a:gd name="connsiteY0" fmla="*/ 134046 h 1353825"/>
                  <a:gd name="connsiteX1" fmla="*/ 187158 w 1096210"/>
                  <a:gd name="connsiteY1" fmla="*/ 1256993 h 1353825"/>
                  <a:gd name="connsiteX2" fmla="*/ 566821 w 1096210"/>
                  <a:gd name="connsiteY2" fmla="*/ 1353246 h 1353825"/>
                  <a:gd name="connsiteX3" fmla="*/ 957179 w 1096210"/>
                  <a:gd name="connsiteY3" fmla="*/ 1240951 h 1353825"/>
                  <a:gd name="connsiteX4" fmla="*/ 1096210 w 1096210"/>
                  <a:gd name="connsiteY4" fmla="*/ 166130 h 1353825"/>
                  <a:gd name="connsiteX5" fmla="*/ 556125 w 1096210"/>
                  <a:gd name="connsiteY5" fmla="*/ 361 h 1353825"/>
                  <a:gd name="connsiteX6" fmla="*/ 0 w 1096210"/>
                  <a:gd name="connsiteY6" fmla="*/ 134046 h 1353825"/>
                  <a:gd name="connsiteX0" fmla="*/ 0 w 1096210"/>
                  <a:gd name="connsiteY0" fmla="*/ 134046 h 1369526"/>
                  <a:gd name="connsiteX1" fmla="*/ 187158 w 1096210"/>
                  <a:gd name="connsiteY1" fmla="*/ 1256993 h 1369526"/>
                  <a:gd name="connsiteX2" fmla="*/ 582863 w 1096210"/>
                  <a:gd name="connsiteY2" fmla="*/ 1369288 h 1369526"/>
                  <a:gd name="connsiteX3" fmla="*/ 957179 w 1096210"/>
                  <a:gd name="connsiteY3" fmla="*/ 1240951 h 1369526"/>
                  <a:gd name="connsiteX4" fmla="*/ 1096210 w 1096210"/>
                  <a:gd name="connsiteY4" fmla="*/ 166130 h 1369526"/>
                  <a:gd name="connsiteX5" fmla="*/ 556125 w 1096210"/>
                  <a:gd name="connsiteY5" fmla="*/ 361 h 1369526"/>
                  <a:gd name="connsiteX6" fmla="*/ 0 w 1096210"/>
                  <a:gd name="connsiteY6" fmla="*/ 134046 h 1369526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72167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4036 h 1369516"/>
                  <a:gd name="connsiteX1" fmla="*/ 187158 w 1096210"/>
                  <a:gd name="connsiteY1" fmla="*/ 1256983 h 1369516"/>
                  <a:gd name="connsiteX2" fmla="*/ 582863 w 1096210"/>
                  <a:gd name="connsiteY2" fmla="*/ 1369278 h 1369516"/>
                  <a:gd name="connsiteX3" fmla="*/ 957179 w 1096210"/>
                  <a:gd name="connsiteY3" fmla="*/ 1240941 h 1369516"/>
                  <a:gd name="connsiteX4" fmla="*/ 1096210 w 1096210"/>
                  <a:gd name="connsiteY4" fmla="*/ 166120 h 1369516"/>
                  <a:gd name="connsiteX5" fmla="*/ 572167 w 1096210"/>
                  <a:gd name="connsiteY5" fmla="*/ 351 h 1369516"/>
                  <a:gd name="connsiteX6" fmla="*/ 0 w 1096210"/>
                  <a:gd name="connsiteY6" fmla="*/ 134036 h 136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210" h="1369516">
                    <a:moveTo>
                      <a:pt x="0" y="134036"/>
                    </a:moveTo>
                    <a:lnTo>
                      <a:pt x="187158" y="1256983"/>
                    </a:lnTo>
                    <a:cubicBezTo>
                      <a:pt x="324407" y="1353235"/>
                      <a:pt x="454526" y="1371952"/>
                      <a:pt x="582863" y="1369278"/>
                    </a:cubicBezTo>
                    <a:cubicBezTo>
                      <a:pt x="711200" y="1366604"/>
                      <a:pt x="831516" y="1347888"/>
                      <a:pt x="957179" y="1240941"/>
                    </a:cubicBezTo>
                    <a:lnTo>
                      <a:pt x="1096210" y="166120"/>
                    </a:lnTo>
                    <a:cubicBezTo>
                      <a:pt x="1086405" y="107299"/>
                      <a:pt x="786953" y="5698"/>
                      <a:pt x="572167" y="351"/>
                    </a:cubicBezTo>
                    <a:cubicBezTo>
                      <a:pt x="357381" y="-4996"/>
                      <a:pt x="11587" y="51152"/>
                      <a:pt x="0" y="134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9EFF">
                      <a:alpha val="50000"/>
                    </a:srgbClr>
                  </a:gs>
                  <a:gs pos="39999">
                    <a:srgbClr val="85C2FF">
                      <a:alpha val="50000"/>
                    </a:srgbClr>
                  </a:gs>
                  <a:gs pos="100000">
                    <a:srgbClr val="C4D6EB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483283" y="4901320"/>
                <a:ext cx="748431" cy="2531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lumMod val="75000"/>
                      <a:alpha val="7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 rot="19907917">
              <a:off x="5727656" y="4398956"/>
              <a:ext cx="629133" cy="708925"/>
              <a:chOff x="2288673" y="3935662"/>
              <a:chExt cx="1096211" cy="1235242"/>
            </a:xfrm>
          </p:grpSpPr>
          <p:sp>
            <p:nvSpPr>
              <p:cNvPr id="115" name="Freeform 114"/>
              <p:cNvSpPr/>
              <p:nvPr/>
            </p:nvSpPr>
            <p:spPr>
              <a:xfrm>
                <a:off x="2288673" y="3935662"/>
                <a:ext cx="1096211" cy="1235242"/>
              </a:xfrm>
              <a:custGeom>
                <a:avLst/>
                <a:gdLst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45754 h 1280996"/>
                  <a:gd name="connsiteX1" fmla="*/ 181811 w 1101558"/>
                  <a:gd name="connsiteY1" fmla="*/ 1158007 h 1280996"/>
                  <a:gd name="connsiteX2" fmla="*/ 566821 w 1101558"/>
                  <a:gd name="connsiteY2" fmla="*/ 1280996 h 1280996"/>
                  <a:gd name="connsiteX3" fmla="*/ 951832 w 1101558"/>
                  <a:gd name="connsiteY3" fmla="*/ 1152659 h 1280996"/>
                  <a:gd name="connsiteX4" fmla="*/ 1101558 w 1101558"/>
                  <a:gd name="connsiteY4" fmla="*/ 83186 h 1280996"/>
                  <a:gd name="connsiteX5" fmla="*/ 572168 w 1101558"/>
                  <a:gd name="connsiteY5" fmla="*/ 200828 h 1280996"/>
                  <a:gd name="connsiteX6" fmla="*/ 0 w 1101558"/>
                  <a:gd name="connsiteY6" fmla="*/ 45754 h 1280996"/>
                  <a:gd name="connsiteX0" fmla="*/ 0 w 1101558"/>
                  <a:gd name="connsiteY0" fmla="*/ 45754 h 1280996"/>
                  <a:gd name="connsiteX1" fmla="*/ 181811 w 1101558"/>
                  <a:gd name="connsiteY1" fmla="*/ 1158007 h 1280996"/>
                  <a:gd name="connsiteX2" fmla="*/ 566821 w 1101558"/>
                  <a:gd name="connsiteY2" fmla="*/ 1280996 h 1280996"/>
                  <a:gd name="connsiteX3" fmla="*/ 951832 w 1101558"/>
                  <a:gd name="connsiteY3" fmla="*/ 1152659 h 1280996"/>
                  <a:gd name="connsiteX4" fmla="*/ 1101558 w 1101558"/>
                  <a:gd name="connsiteY4" fmla="*/ 83186 h 1280996"/>
                  <a:gd name="connsiteX5" fmla="*/ 572168 w 1101558"/>
                  <a:gd name="connsiteY5" fmla="*/ 200828 h 1280996"/>
                  <a:gd name="connsiteX6" fmla="*/ 0 w 1101558"/>
                  <a:gd name="connsiteY6" fmla="*/ 45754 h 1280996"/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0 h 1252098"/>
                  <a:gd name="connsiteX1" fmla="*/ 181811 w 1101558"/>
                  <a:gd name="connsiteY1" fmla="*/ 1112253 h 1252098"/>
                  <a:gd name="connsiteX2" fmla="*/ 566821 w 1101558"/>
                  <a:gd name="connsiteY2" fmla="*/ 1235242 h 1252098"/>
                  <a:gd name="connsiteX3" fmla="*/ 951832 w 1101558"/>
                  <a:gd name="connsiteY3" fmla="*/ 1106905 h 1252098"/>
                  <a:gd name="connsiteX4" fmla="*/ 1101558 w 1101558"/>
                  <a:gd name="connsiteY4" fmla="*/ 37432 h 1252098"/>
                  <a:gd name="connsiteX5" fmla="*/ 572168 w 1101558"/>
                  <a:gd name="connsiteY5" fmla="*/ 155074 h 1252098"/>
                  <a:gd name="connsiteX6" fmla="*/ 0 w 1101558"/>
                  <a:gd name="connsiteY6" fmla="*/ 0 h 1252098"/>
                  <a:gd name="connsiteX0" fmla="*/ 0 w 1101558"/>
                  <a:gd name="connsiteY0" fmla="*/ 0 h 1252098"/>
                  <a:gd name="connsiteX1" fmla="*/ 181811 w 1101558"/>
                  <a:gd name="connsiteY1" fmla="*/ 1112253 h 1252098"/>
                  <a:gd name="connsiteX2" fmla="*/ 566821 w 1101558"/>
                  <a:gd name="connsiteY2" fmla="*/ 1235242 h 1252098"/>
                  <a:gd name="connsiteX3" fmla="*/ 951832 w 1101558"/>
                  <a:gd name="connsiteY3" fmla="*/ 1106905 h 1252098"/>
                  <a:gd name="connsiteX4" fmla="*/ 1101558 w 1101558"/>
                  <a:gd name="connsiteY4" fmla="*/ 37432 h 1252098"/>
                  <a:gd name="connsiteX5" fmla="*/ 572168 w 1101558"/>
                  <a:gd name="connsiteY5" fmla="*/ 155074 h 1252098"/>
                  <a:gd name="connsiteX6" fmla="*/ 0 w 1101558"/>
                  <a:gd name="connsiteY6" fmla="*/ 0 h 1252098"/>
                  <a:gd name="connsiteX0" fmla="*/ 0 w 1101558"/>
                  <a:gd name="connsiteY0" fmla="*/ 0 h 1235295"/>
                  <a:gd name="connsiteX1" fmla="*/ 181811 w 1101558"/>
                  <a:gd name="connsiteY1" fmla="*/ 1112253 h 1235295"/>
                  <a:gd name="connsiteX2" fmla="*/ 566821 w 1101558"/>
                  <a:gd name="connsiteY2" fmla="*/ 1235242 h 1235295"/>
                  <a:gd name="connsiteX3" fmla="*/ 951832 w 1101558"/>
                  <a:gd name="connsiteY3" fmla="*/ 1106905 h 1235295"/>
                  <a:gd name="connsiteX4" fmla="*/ 1101558 w 1101558"/>
                  <a:gd name="connsiteY4" fmla="*/ 37432 h 1235295"/>
                  <a:gd name="connsiteX5" fmla="*/ 572168 w 1101558"/>
                  <a:gd name="connsiteY5" fmla="*/ 155074 h 1235295"/>
                  <a:gd name="connsiteX6" fmla="*/ 0 w 1101558"/>
                  <a:gd name="connsiteY6" fmla="*/ 0 h 1235295"/>
                  <a:gd name="connsiteX0" fmla="*/ 0 w 1096211"/>
                  <a:gd name="connsiteY0" fmla="*/ 0 h 1235295"/>
                  <a:gd name="connsiteX1" fmla="*/ 181811 w 1096211"/>
                  <a:gd name="connsiteY1" fmla="*/ 1112253 h 1235295"/>
                  <a:gd name="connsiteX2" fmla="*/ 566821 w 1096211"/>
                  <a:gd name="connsiteY2" fmla="*/ 1235242 h 1235295"/>
                  <a:gd name="connsiteX3" fmla="*/ 951832 w 1096211"/>
                  <a:gd name="connsiteY3" fmla="*/ 1106905 h 1235295"/>
                  <a:gd name="connsiteX4" fmla="*/ 1096211 w 1096211"/>
                  <a:gd name="connsiteY4" fmla="*/ 48126 h 1235295"/>
                  <a:gd name="connsiteX5" fmla="*/ 572168 w 1096211"/>
                  <a:gd name="connsiteY5" fmla="*/ 155074 h 1235295"/>
                  <a:gd name="connsiteX6" fmla="*/ 0 w 1096211"/>
                  <a:gd name="connsiteY6" fmla="*/ 0 h 1235295"/>
                  <a:gd name="connsiteX0" fmla="*/ 0 w 1096211"/>
                  <a:gd name="connsiteY0" fmla="*/ 0 h 1235242"/>
                  <a:gd name="connsiteX1" fmla="*/ 181811 w 1096211"/>
                  <a:gd name="connsiteY1" fmla="*/ 1112253 h 1235242"/>
                  <a:gd name="connsiteX2" fmla="*/ 566821 w 1096211"/>
                  <a:gd name="connsiteY2" fmla="*/ 1235242 h 1235242"/>
                  <a:gd name="connsiteX3" fmla="*/ 962527 w 1096211"/>
                  <a:gd name="connsiteY3" fmla="*/ 1112252 h 1235242"/>
                  <a:gd name="connsiteX4" fmla="*/ 1096211 w 1096211"/>
                  <a:gd name="connsiteY4" fmla="*/ 48126 h 1235242"/>
                  <a:gd name="connsiteX5" fmla="*/ 572168 w 1096211"/>
                  <a:gd name="connsiteY5" fmla="*/ 155074 h 1235242"/>
                  <a:gd name="connsiteX6" fmla="*/ 0 w 1096211"/>
                  <a:gd name="connsiteY6" fmla="*/ 0 h 12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211" h="1235242">
                    <a:moveTo>
                      <a:pt x="0" y="0"/>
                    </a:moveTo>
                    <a:lnTo>
                      <a:pt x="181811" y="1112253"/>
                    </a:lnTo>
                    <a:cubicBezTo>
                      <a:pt x="286976" y="1227221"/>
                      <a:pt x="436702" y="1235242"/>
                      <a:pt x="566821" y="1235242"/>
                    </a:cubicBezTo>
                    <a:cubicBezTo>
                      <a:pt x="696940" y="1235242"/>
                      <a:pt x="814583" y="1231676"/>
                      <a:pt x="962527" y="1112252"/>
                    </a:cubicBezTo>
                    <a:lnTo>
                      <a:pt x="1096211" y="48126"/>
                    </a:lnTo>
                    <a:cubicBezTo>
                      <a:pt x="1075713" y="135467"/>
                      <a:pt x="754870" y="163095"/>
                      <a:pt x="572168" y="155074"/>
                    </a:cubicBezTo>
                    <a:cubicBezTo>
                      <a:pt x="389466" y="147053"/>
                      <a:pt x="38323" y="150617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9EFF">
                      <a:alpha val="50000"/>
                    </a:srgbClr>
                  </a:gs>
                  <a:gs pos="39999">
                    <a:srgbClr val="85C2FF">
                      <a:alpha val="50000"/>
                    </a:srgbClr>
                  </a:gs>
                  <a:gs pos="100000">
                    <a:srgbClr val="C4D6EB">
                      <a:alpha val="50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667000" y="4228346"/>
                <a:ext cx="602389" cy="600578"/>
                <a:chOff x="831552" y="4446955"/>
                <a:chExt cx="716342" cy="714189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17" name="Freeform 116"/>
                <p:cNvSpPr/>
                <p:nvPr/>
              </p:nvSpPr>
              <p:spPr>
                <a:xfrm>
                  <a:off x="989556" y="4488566"/>
                  <a:ext cx="241234" cy="233746"/>
                </a:xfrm>
                <a:custGeom>
                  <a:avLst/>
                  <a:gdLst>
                    <a:gd name="connsiteX0" fmla="*/ 2834 w 244068"/>
                    <a:gd name="connsiteY0" fmla="*/ 155459 h 235626"/>
                    <a:gd name="connsiteX1" fmla="*/ 156278 w 244068"/>
                    <a:gd name="connsiteY1" fmla="*/ 233746 h 235626"/>
                    <a:gd name="connsiteX2" fmla="*/ 243960 w 244068"/>
                    <a:gd name="connsiteY2" fmla="*/ 77171 h 235626"/>
                    <a:gd name="connsiteX3" fmla="*/ 171936 w 244068"/>
                    <a:gd name="connsiteY3" fmla="*/ 2015 h 235626"/>
                    <a:gd name="connsiteX4" fmla="*/ 65464 w 244068"/>
                    <a:gd name="connsiteY4" fmla="*/ 33330 h 235626"/>
                    <a:gd name="connsiteX5" fmla="*/ 2834 w 244068"/>
                    <a:gd name="connsiteY5" fmla="*/ 155459 h 235626"/>
                    <a:gd name="connsiteX0" fmla="*/ 84 w 241318"/>
                    <a:gd name="connsiteY0" fmla="*/ 155459 h 235712"/>
                    <a:gd name="connsiteX1" fmla="*/ 153528 w 241318"/>
                    <a:gd name="connsiteY1" fmla="*/ 233746 h 235712"/>
                    <a:gd name="connsiteX2" fmla="*/ 241210 w 241318"/>
                    <a:gd name="connsiteY2" fmla="*/ 77171 h 235712"/>
                    <a:gd name="connsiteX3" fmla="*/ 169186 w 241318"/>
                    <a:gd name="connsiteY3" fmla="*/ 2015 h 235712"/>
                    <a:gd name="connsiteX4" fmla="*/ 62714 w 241318"/>
                    <a:gd name="connsiteY4" fmla="*/ 33330 h 235712"/>
                    <a:gd name="connsiteX5" fmla="*/ 84 w 241318"/>
                    <a:gd name="connsiteY5" fmla="*/ 155459 h 235712"/>
                    <a:gd name="connsiteX0" fmla="*/ 84 w 241318"/>
                    <a:gd name="connsiteY0" fmla="*/ 155459 h 235712"/>
                    <a:gd name="connsiteX1" fmla="*/ 153528 w 241318"/>
                    <a:gd name="connsiteY1" fmla="*/ 233746 h 235712"/>
                    <a:gd name="connsiteX2" fmla="*/ 241210 w 241318"/>
                    <a:gd name="connsiteY2" fmla="*/ 77171 h 235712"/>
                    <a:gd name="connsiteX3" fmla="*/ 169186 w 241318"/>
                    <a:gd name="connsiteY3" fmla="*/ 2015 h 235712"/>
                    <a:gd name="connsiteX4" fmla="*/ 62714 w 241318"/>
                    <a:gd name="connsiteY4" fmla="*/ 33330 h 235712"/>
                    <a:gd name="connsiteX5" fmla="*/ 84 w 241318"/>
                    <a:gd name="connsiteY5" fmla="*/ 155459 h 235712"/>
                    <a:gd name="connsiteX0" fmla="*/ 0 w 241234"/>
                    <a:gd name="connsiteY0" fmla="*/ 155459 h 235626"/>
                    <a:gd name="connsiteX1" fmla="*/ 153444 w 241234"/>
                    <a:gd name="connsiteY1" fmla="*/ 233746 h 235626"/>
                    <a:gd name="connsiteX2" fmla="*/ 241126 w 241234"/>
                    <a:gd name="connsiteY2" fmla="*/ 77171 h 235626"/>
                    <a:gd name="connsiteX3" fmla="*/ 169102 w 241234"/>
                    <a:gd name="connsiteY3" fmla="*/ 2015 h 235626"/>
                    <a:gd name="connsiteX4" fmla="*/ 62630 w 241234"/>
                    <a:gd name="connsiteY4" fmla="*/ 33330 h 235626"/>
                    <a:gd name="connsiteX5" fmla="*/ 0 w 241234"/>
                    <a:gd name="connsiteY5" fmla="*/ 155459 h 235626"/>
                    <a:gd name="connsiteX0" fmla="*/ 0 w 241234"/>
                    <a:gd name="connsiteY0" fmla="*/ 155459 h 235626"/>
                    <a:gd name="connsiteX1" fmla="*/ 153444 w 241234"/>
                    <a:gd name="connsiteY1" fmla="*/ 233746 h 235626"/>
                    <a:gd name="connsiteX2" fmla="*/ 241126 w 241234"/>
                    <a:gd name="connsiteY2" fmla="*/ 77171 h 235626"/>
                    <a:gd name="connsiteX3" fmla="*/ 169102 w 241234"/>
                    <a:gd name="connsiteY3" fmla="*/ 2015 h 235626"/>
                    <a:gd name="connsiteX4" fmla="*/ 62630 w 241234"/>
                    <a:gd name="connsiteY4" fmla="*/ 33330 h 235626"/>
                    <a:gd name="connsiteX5" fmla="*/ 0 w 241234"/>
                    <a:gd name="connsiteY5" fmla="*/ 155459 h 23562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234" h="233746">
                      <a:moveTo>
                        <a:pt x="0" y="155459"/>
                      </a:moveTo>
                      <a:cubicBezTo>
                        <a:pt x="40188" y="188862"/>
                        <a:pt x="106993" y="209216"/>
                        <a:pt x="153444" y="233746"/>
                      </a:cubicBezTo>
                      <a:cubicBezTo>
                        <a:pt x="190501" y="179988"/>
                        <a:pt x="210900" y="146478"/>
                        <a:pt x="241126" y="77171"/>
                      </a:cubicBezTo>
                      <a:cubicBezTo>
                        <a:pt x="243736" y="38549"/>
                        <a:pt x="198851" y="9322"/>
                        <a:pt x="169102" y="2015"/>
                      </a:cubicBezTo>
                      <a:cubicBezTo>
                        <a:pt x="139353" y="-5292"/>
                        <a:pt x="91335" y="7756"/>
                        <a:pt x="62630" y="33330"/>
                      </a:cubicBezTo>
                      <a:cubicBezTo>
                        <a:pt x="33925" y="58904"/>
                        <a:pt x="3653" y="118924"/>
                        <a:pt x="0" y="155459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1190561" y="4446955"/>
                  <a:ext cx="297640" cy="223235"/>
                </a:xfrm>
                <a:custGeom>
                  <a:avLst/>
                  <a:gdLst>
                    <a:gd name="connsiteX0" fmla="*/ 2222 w 299957"/>
                    <a:gd name="connsiteY0" fmla="*/ 17648 h 224870"/>
                    <a:gd name="connsiteX1" fmla="*/ 63591 w 299957"/>
                    <a:gd name="connsiteY1" fmla="*/ 57538 h 224870"/>
                    <a:gd name="connsiteX2" fmla="*/ 128029 w 299957"/>
                    <a:gd name="connsiteY2" fmla="*/ 177208 h 224870"/>
                    <a:gd name="connsiteX3" fmla="*/ 63591 w 299957"/>
                    <a:gd name="connsiteY3" fmla="*/ 223235 h 224870"/>
                    <a:gd name="connsiteX4" fmla="*/ 220082 w 299957"/>
                    <a:gd name="connsiteY4" fmla="*/ 198687 h 224870"/>
                    <a:gd name="connsiteX5" fmla="*/ 299862 w 299957"/>
                    <a:gd name="connsiteY5" fmla="*/ 54470 h 224870"/>
                    <a:gd name="connsiteX6" fmla="*/ 235425 w 299957"/>
                    <a:gd name="connsiteY6" fmla="*/ 109702 h 224870"/>
                    <a:gd name="connsiteX7" fmla="*/ 195535 w 299957"/>
                    <a:gd name="connsiteY7" fmla="*/ 11511 h 224870"/>
                    <a:gd name="connsiteX8" fmla="*/ 146440 w 299957"/>
                    <a:gd name="connsiteY8" fmla="*/ 2306 h 224870"/>
                    <a:gd name="connsiteX9" fmla="*/ 2222 w 299957"/>
                    <a:gd name="connsiteY9" fmla="*/ 17648 h 224870"/>
                    <a:gd name="connsiteX0" fmla="*/ 2222 w 299957"/>
                    <a:gd name="connsiteY0" fmla="*/ 17648 h 224870"/>
                    <a:gd name="connsiteX1" fmla="*/ 63591 w 299957"/>
                    <a:gd name="connsiteY1" fmla="*/ 57538 h 224870"/>
                    <a:gd name="connsiteX2" fmla="*/ 128029 w 299957"/>
                    <a:gd name="connsiteY2" fmla="*/ 177208 h 224870"/>
                    <a:gd name="connsiteX3" fmla="*/ 63591 w 299957"/>
                    <a:gd name="connsiteY3" fmla="*/ 223235 h 224870"/>
                    <a:gd name="connsiteX4" fmla="*/ 220082 w 299957"/>
                    <a:gd name="connsiteY4" fmla="*/ 198687 h 224870"/>
                    <a:gd name="connsiteX5" fmla="*/ 299862 w 299957"/>
                    <a:gd name="connsiteY5" fmla="*/ 54470 h 224870"/>
                    <a:gd name="connsiteX6" fmla="*/ 235425 w 299957"/>
                    <a:gd name="connsiteY6" fmla="*/ 109702 h 224870"/>
                    <a:gd name="connsiteX7" fmla="*/ 195535 w 299957"/>
                    <a:gd name="connsiteY7" fmla="*/ 11511 h 224870"/>
                    <a:gd name="connsiteX8" fmla="*/ 146440 w 299957"/>
                    <a:gd name="connsiteY8" fmla="*/ 2306 h 224870"/>
                    <a:gd name="connsiteX9" fmla="*/ 2222 w 299957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3690"/>
                    <a:gd name="connsiteX1" fmla="*/ 63591 w 299862"/>
                    <a:gd name="connsiteY1" fmla="*/ 57538 h 223690"/>
                    <a:gd name="connsiteX2" fmla="*/ 128029 w 299862"/>
                    <a:gd name="connsiteY2" fmla="*/ 177208 h 223690"/>
                    <a:gd name="connsiteX3" fmla="*/ 63591 w 299862"/>
                    <a:gd name="connsiteY3" fmla="*/ 223235 h 223690"/>
                    <a:gd name="connsiteX4" fmla="*/ 220082 w 299862"/>
                    <a:gd name="connsiteY4" fmla="*/ 198687 h 223690"/>
                    <a:gd name="connsiteX5" fmla="*/ 299862 w 299862"/>
                    <a:gd name="connsiteY5" fmla="*/ 54470 h 223690"/>
                    <a:gd name="connsiteX6" fmla="*/ 235425 w 299862"/>
                    <a:gd name="connsiteY6" fmla="*/ 109702 h 223690"/>
                    <a:gd name="connsiteX7" fmla="*/ 195535 w 299862"/>
                    <a:gd name="connsiteY7" fmla="*/ 11511 h 223690"/>
                    <a:gd name="connsiteX8" fmla="*/ 146440 w 299862"/>
                    <a:gd name="connsiteY8" fmla="*/ 2306 h 223690"/>
                    <a:gd name="connsiteX9" fmla="*/ 2222 w 299862"/>
                    <a:gd name="connsiteY9" fmla="*/ 17648 h 223690"/>
                    <a:gd name="connsiteX0" fmla="*/ 2222 w 299862"/>
                    <a:gd name="connsiteY0" fmla="*/ 17648 h 223690"/>
                    <a:gd name="connsiteX1" fmla="*/ 63591 w 299862"/>
                    <a:gd name="connsiteY1" fmla="*/ 57538 h 223690"/>
                    <a:gd name="connsiteX2" fmla="*/ 128029 w 299862"/>
                    <a:gd name="connsiteY2" fmla="*/ 177208 h 223690"/>
                    <a:gd name="connsiteX3" fmla="*/ 63591 w 299862"/>
                    <a:gd name="connsiteY3" fmla="*/ 223235 h 223690"/>
                    <a:gd name="connsiteX4" fmla="*/ 220082 w 299862"/>
                    <a:gd name="connsiteY4" fmla="*/ 198687 h 223690"/>
                    <a:gd name="connsiteX5" fmla="*/ 299862 w 299862"/>
                    <a:gd name="connsiteY5" fmla="*/ 54470 h 223690"/>
                    <a:gd name="connsiteX6" fmla="*/ 235425 w 299862"/>
                    <a:gd name="connsiteY6" fmla="*/ 109702 h 223690"/>
                    <a:gd name="connsiteX7" fmla="*/ 195535 w 299862"/>
                    <a:gd name="connsiteY7" fmla="*/ 11511 h 223690"/>
                    <a:gd name="connsiteX8" fmla="*/ 146440 w 299862"/>
                    <a:gd name="connsiteY8" fmla="*/ 2306 h 223690"/>
                    <a:gd name="connsiteX9" fmla="*/ 2222 w 299862"/>
                    <a:gd name="connsiteY9" fmla="*/ 17648 h 223690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640" h="223235">
                      <a:moveTo>
                        <a:pt x="0" y="17648"/>
                      </a:moveTo>
                      <a:cubicBezTo>
                        <a:pt x="23014" y="26853"/>
                        <a:pt x="40401" y="30945"/>
                        <a:pt x="61369" y="57538"/>
                      </a:cubicBezTo>
                      <a:cubicBezTo>
                        <a:pt x="82337" y="84131"/>
                        <a:pt x="104328" y="125044"/>
                        <a:pt x="125807" y="177208"/>
                      </a:cubicBezTo>
                      <a:cubicBezTo>
                        <a:pt x="107396" y="198687"/>
                        <a:pt x="98191" y="201244"/>
                        <a:pt x="61369" y="223235"/>
                      </a:cubicBezTo>
                      <a:cubicBezTo>
                        <a:pt x="104327" y="220678"/>
                        <a:pt x="160071" y="208403"/>
                        <a:pt x="217860" y="198687"/>
                      </a:cubicBezTo>
                      <a:cubicBezTo>
                        <a:pt x="254169" y="149081"/>
                        <a:pt x="285878" y="87712"/>
                        <a:pt x="297640" y="54470"/>
                      </a:cubicBezTo>
                      <a:cubicBezTo>
                        <a:pt x="263375" y="76461"/>
                        <a:pt x="253659" y="86177"/>
                        <a:pt x="233203" y="109702"/>
                      </a:cubicBezTo>
                      <a:cubicBezTo>
                        <a:pt x="209679" y="56515"/>
                        <a:pt x="208144" y="29410"/>
                        <a:pt x="193313" y="11511"/>
                      </a:cubicBezTo>
                      <a:cubicBezTo>
                        <a:pt x="178482" y="-6388"/>
                        <a:pt x="175414" y="1795"/>
                        <a:pt x="144218" y="2306"/>
                      </a:cubicBezTo>
                      <a:cubicBezTo>
                        <a:pt x="113022" y="2817"/>
                        <a:pt x="44493" y="8443"/>
                        <a:pt x="0" y="17648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831552" y="4722355"/>
                  <a:ext cx="303777" cy="411174"/>
                </a:xfrm>
                <a:custGeom>
                  <a:avLst/>
                  <a:gdLst>
                    <a:gd name="connsiteX0" fmla="*/ 2609 w 306480"/>
                    <a:gd name="connsiteY0" fmla="*/ 32061 h 419429"/>
                    <a:gd name="connsiteX1" fmla="*/ 192853 w 306480"/>
                    <a:gd name="connsiteY1" fmla="*/ 7513 h 419429"/>
                    <a:gd name="connsiteX2" fmla="*/ 306386 w 306480"/>
                    <a:gd name="connsiteY2" fmla="*/ 173210 h 419429"/>
                    <a:gd name="connsiteX3" fmla="*/ 211264 w 306480"/>
                    <a:gd name="connsiteY3" fmla="*/ 133320 h 419429"/>
                    <a:gd name="connsiteX4" fmla="*/ 152963 w 306480"/>
                    <a:gd name="connsiteY4" fmla="*/ 292880 h 419429"/>
                    <a:gd name="connsiteX5" fmla="*/ 183648 w 306480"/>
                    <a:gd name="connsiteY5" fmla="*/ 418687 h 419429"/>
                    <a:gd name="connsiteX6" fmla="*/ 45567 w 306480"/>
                    <a:gd name="connsiteY6" fmla="*/ 234579 h 419429"/>
                    <a:gd name="connsiteX7" fmla="*/ 39430 w 306480"/>
                    <a:gd name="connsiteY7" fmla="*/ 167073 h 419429"/>
                    <a:gd name="connsiteX8" fmla="*/ 79320 w 306480"/>
                    <a:gd name="connsiteY8" fmla="*/ 65814 h 419429"/>
                    <a:gd name="connsiteX9" fmla="*/ 2609 w 306480"/>
                    <a:gd name="connsiteY9" fmla="*/ 32061 h 419429"/>
                    <a:gd name="connsiteX0" fmla="*/ 2609 w 306480"/>
                    <a:gd name="connsiteY0" fmla="*/ 32061 h 419429"/>
                    <a:gd name="connsiteX1" fmla="*/ 192853 w 306480"/>
                    <a:gd name="connsiteY1" fmla="*/ 7513 h 419429"/>
                    <a:gd name="connsiteX2" fmla="*/ 306386 w 306480"/>
                    <a:gd name="connsiteY2" fmla="*/ 173210 h 419429"/>
                    <a:gd name="connsiteX3" fmla="*/ 211264 w 306480"/>
                    <a:gd name="connsiteY3" fmla="*/ 133320 h 419429"/>
                    <a:gd name="connsiteX4" fmla="*/ 152963 w 306480"/>
                    <a:gd name="connsiteY4" fmla="*/ 292880 h 419429"/>
                    <a:gd name="connsiteX5" fmla="*/ 183648 w 306480"/>
                    <a:gd name="connsiteY5" fmla="*/ 418687 h 419429"/>
                    <a:gd name="connsiteX6" fmla="*/ 45567 w 306480"/>
                    <a:gd name="connsiteY6" fmla="*/ 234579 h 419429"/>
                    <a:gd name="connsiteX7" fmla="*/ 39430 w 306480"/>
                    <a:gd name="connsiteY7" fmla="*/ 167073 h 419429"/>
                    <a:gd name="connsiteX8" fmla="*/ 79320 w 306480"/>
                    <a:gd name="connsiteY8" fmla="*/ 65814 h 419429"/>
                    <a:gd name="connsiteX9" fmla="*/ 2609 w 306480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24548 h 411916"/>
                    <a:gd name="connsiteX1" fmla="*/ 192853 w 306386"/>
                    <a:gd name="connsiteY1" fmla="*/ 0 h 411916"/>
                    <a:gd name="connsiteX2" fmla="*/ 306386 w 306386"/>
                    <a:gd name="connsiteY2" fmla="*/ 165697 h 411916"/>
                    <a:gd name="connsiteX3" fmla="*/ 211264 w 306386"/>
                    <a:gd name="connsiteY3" fmla="*/ 125807 h 411916"/>
                    <a:gd name="connsiteX4" fmla="*/ 152963 w 306386"/>
                    <a:gd name="connsiteY4" fmla="*/ 285367 h 411916"/>
                    <a:gd name="connsiteX5" fmla="*/ 183648 w 306386"/>
                    <a:gd name="connsiteY5" fmla="*/ 411174 h 411916"/>
                    <a:gd name="connsiteX6" fmla="*/ 45567 w 306386"/>
                    <a:gd name="connsiteY6" fmla="*/ 227066 h 411916"/>
                    <a:gd name="connsiteX7" fmla="*/ 39430 w 306386"/>
                    <a:gd name="connsiteY7" fmla="*/ 159560 h 411916"/>
                    <a:gd name="connsiteX8" fmla="*/ 79320 w 306386"/>
                    <a:gd name="connsiteY8" fmla="*/ 58301 h 411916"/>
                    <a:gd name="connsiteX9" fmla="*/ 2609 w 306386"/>
                    <a:gd name="connsiteY9" fmla="*/ 24548 h 411916"/>
                    <a:gd name="connsiteX0" fmla="*/ 2609 w 306386"/>
                    <a:gd name="connsiteY0" fmla="*/ 24548 h 411916"/>
                    <a:gd name="connsiteX1" fmla="*/ 192853 w 306386"/>
                    <a:gd name="connsiteY1" fmla="*/ 0 h 411916"/>
                    <a:gd name="connsiteX2" fmla="*/ 306386 w 306386"/>
                    <a:gd name="connsiteY2" fmla="*/ 165697 h 411916"/>
                    <a:gd name="connsiteX3" fmla="*/ 211264 w 306386"/>
                    <a:gd name="connsiteY3" fmla="*/ 125807 h 411916"/>
                    <a:gd name="connsiteX4" fmla="*/ 152963 w 306386"/>
                    <a:gd name="connsiteY4" fmla="*/ 285367 h 411916"/>
                    <a:gd name="connsiteX5" fmla="*/ 183648 w 306386"/>
                    <a:gd name="connsiteY5" fmla="*/ 411174 h 411916"/>
                    <a:gd name="connsiteX6" fmla="*/ 45567 w 306386"/>
                    <a:gd name="connsiteY6" fmla="*/ 227066 h 411916"/>
                    <a:gd name="connsiteX7" fmla="*/ 39430 w 306386"/>
                    <a:gd name="connsiteY7" fmla="*/ 159560 h 411916"/>
                    <a:gd name="connsiteX8" fmla="*/ 79320 w 306386"/>
                    <a:gd name="connsiteY8" fmla="*/ 58301 h 411916"/>
                    <a:gd name="connsiteX9" fmla="*/ 2609 w 306386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27616 w 303777"/>
                    <a:gd name="connsiteY7" fmla="*/ 162629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27616 w 303777"/>
                    <a:gd name="connsiteY7" fmla="*/ 162629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174"/>
                    <a:gd name="connsiteX1" fmla="*/ 190244 w 303777"/>
                    <a:gd name="connsiteY1" fmla="*/ 0 h 411174"/>
                    <a:gd name="connsiteX2" fmla="*/ 303777 w 303777"/>
                    <a:gd name="connsiteY2" fmla="*/ 165697 h 411174"/>
                    <a:gd name="connsiteX3" fmla="*/ 208655 w 303777"/>
                    <a:gd name="connsiteY3" fmla="*/ 125807 h 411174"/>
                    <a:gd name="connsiteX4" fmla="*/ 150354 w 303777"/>
                    <a:gd name="connsiteY4" fmla="*/ 285367 h 411174"/>
                    <a:gd name="connsiteX5" fmla="*/ 181039 w 303777"/>
                    <a:gd name="connsiteY5" fmla="*/ 411174 h 411174"/>
                    <a:gd name="connsiteX6" fmla="*/ 42958 w 303777"/>
                    <a:gd name="connsiteY6" fmla="*/ 227066 h 411174"/>
                    <a:gd name="connsiteX7" fmla="*/ 27616 w 303777"/>
                    <a:gd name="connsiteY7" fmla="*/ 162629 h 411174"/>
                    <a:gd name="connsiteX8" fmla="*/ 76711 w 303777"/>
                    <a:gd name="connsiteY8" fmla="*/ 58301 h 411174"/>
                    <a:gd name="connsiteX9" fmla="*/ 0 w 303777"/>
                    <a:gd name="connsiteY9" fmla="*/ 24548 h 411174"/>
                    <a:gd name="connsiteX0" fmla="*/ 0 w 303777"/>
                    <a:gd name="connsiteY0" fmla="*/ 24548 h 411174"/>
                    <a:gd name="connsiteX1" fmla="*/ 190244 w 303777"/>
                    <a:gd name="connsiteY1" fmla="*/ 0 h 411174"/>
                    <a:gd name="connsiteX2" fmla="*/ 303777 w 303777"/>
                    <a:gd name="connsiteY2" fmla="*/ 165697 h 411174"/>
                    <a:gd name="connsiteX3" fmla="*/ 208655 w 303777"/>
                    <a:gd name="connsiteY3" fmla="*/ 125807 h 411174"/>
                    <a:gd name="connsiteX4" fmla="*/ 150354 w 303777"/>
                    <a:gd name="connsiteY4" fmla="*/ 285367 h 411174"/>
                    <a:gd name="connsiteX5" fmla="*/ 181039 w 303777"/>
                    <a:gd name="connsiteY5" fmla="*/ 411174 h 411174"/>
                    <a:gd name="connsiteX6" fmla="*/ 42958 w 303777"/>
                    <a:gd name="connsiteY6" fmla="*/ 227066 h 411174"/>
                    <a:gd name="connsiteX7" fmla="*/ 27616 w 303777"/>
                    <a:gd name="connsiteY7" fmla="*/ 162629 h 411174"/>
                    <a:gd name="connsiteX8" fmla="*/ 76711 w 303777"/>
                    <a:gd name="connsiteY8" fmla="*/ 58301 h 411174"/>
                    <a:gd name="connsiteX9" fmla="*/ 0 w 303777"/>
                    <a:gd name="connsiteY9" fmla="*/ 24548 h 411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777" h="411174">
                      <a:moveTo>
                        <a:pt x="0" y="24548"/>
                      </a:moveTo>
                      <a:cubicBezTo>
                        <a:pt x="49607" y="20968"/>
                        <a:pt x="127341" y="1023"/>
                        <a:pt x="190244" y="0"/>
                      </a:cubicBezTo>
                      <a:cubicBezTo>
                        <a:pt x="231668" y="45004"/>
                        <a:pt x="276162" y="110976"/>
                        <a:pt x="303777" y="165697"/>
                      </a:cubicBezTo>
                      <a:cubicBezTo>
                        <a:pt x="260818" y="143707"/>
                        <a:pt x="249567" y="145752"/>
                        <a:pt x="208655" y="125807"/>
                      </a:cubicBezTo>
                      <a:cubicBezTo>
                        <a:pt x="183085" y="182573"/>
                        <a:pt x="154957" y="237806"/>
                        <a:pt x="150354" y="285367"/>
                      </a:cubicBezTo>
                      <a:cubicBezTo>
                        <a:pt x="145751" y="332928"/>
                        <a:pt x="149842" y="331906"/>
                        <a:pt x="181039" y="411174"/>
                      </a:cubicBezTo>
                      <a:cubicBezTo>
                        <a:pt x="132455" y="361567"/>
                        <a:pt x="68528" y="268490"/>
                        <a:pt x="42958" y="227066"/>
                      </a:cubicBezTo>
                      <a:cubicBezTo>
                        <a:pt x="17388" y="185642"/>
                        <a:pt x="21991" y="190756"/>
                        <a:pt x="27616" y="162629"/>
                      </a:cubicBezTo>
                      <a:cubicBezTo>
                        <a:pt x="33241" y="134502"/>
                        <a:pt x="51652" y="113022"/>
                        <a:pt x="76711" y="58301"/>
                      </a:cubicBezTo>
                      <a:cubicBezTo>
                        <a:pt x="49607" y="49608"/>
                        <a:pt x="24037" y="34265"/>
                        <a:pt x="0" y="24548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1017001" y="4918736"/>
                  <a:ext cx="198255" cy="235073"/>
                </a:xfrm>
                <a:custGeom>
                  <a:avLst/>
                  <a:gdLst>
                    <a:gd name="connsiteX0" fmla="*/ 196664 w 212829"/>
                    <a:gd name="connsiteY0" fmla="*/ 7767 h 242840"/>
                    <a:gd name="connsiteX1" fmla="*/ 196664 w 212829"/>
                    <a:gd name="connsiteY1" fmla="*/ 216422 h 242840"/>
                    <a:gd name="connsiteX2" fmla="*/ 83131 w 212829"/>
                    <a:gd name="connsiteY2" fmla="*/ 240969 h 242840"/>
                    <a:gd name="connsiteX3" fmla="*/ 37104 w 212829"/>
                    <a:gd name="connsiteY3" fmla="*/ 228695 h 242840"/>
                    <a:gd name="connsiteX4" fmla="*/ 283 w 212829"/>
                    <a:gd name="connsiteY4" fmla="*/ 130505 h 242840"/>
                    <a:gd name="connsiteX5" fmla="*/ 21762 w 212829"/>
                    <a:gd name="connsiteY5" fmla="*/ 53793 h 242840"/>
                    <a:gd name="connsiteX6" fmla="*/ 52446 w 212829"/>
                    <a:gd name="connsiteY6" fmla="*/ 44588 h 242840"/>
                    <a:gd name="connsiteX7" fmla="*/ 196664 w 212829"/>
                    <a:gd name="connsiteY7" fmla="*/ 7767 h 242840"/>
                    <a:gd name="connsiteX0" fmla="*/ 196664 w 212829"/>
                    <a:gd name="connsiteY0" fmla="*/ 7767 h 242840"/>
                    <a:gd name="connsiteX1" fmla="*/ 196664 w 212829"/>
                    <a:gd name="connsiteY1" fmla="*/ 216422 h 242840"/>
                    <a:gd name="connsiteX2" fmla="*/ 83131 w 212829"/>
                    <a:gd name="connsiteY2" fmla="*/ 240969 h 242840"/>
                    <a:gd name="connsiteX3" fmla="*/ 37104 w 212829"/>
                    <a:gd name="connsiteY3" fmla="*/ 228695 h 242840"/>
                    <a:gd name="connsiteX4" fmla="*/ 283 w 212829"/>
                    <a:gd name="connsiteY4" fmla="*/ 130505 h 242840"/>
                    <a:gd name="connsiteX5" fmla="*/ 21762 w 212829"/>
                    <a:gd name="connsiteY5" fmla="*/ 53793 h 242840"/>
                    <a:gd name="connsiteX6" fmla="*/ 52446 w 212829"/>
                    <a:gd name="connsiteY6" fmla="*/ 44588 h 242840"/>
                    <a:gd name="connsiteX7" fmla="*/ 196664 w 212829"/>
                    <a:gd name="connsiteY7" fmla="*/ 7767 h 242840"/>
                    <a:gd name="connsiteX0" fmla="*/ 196664 w 212829"/>
                    <a:gd name="connsiteY0" fmla="*/ 0 h 235073"/>
                    <a:gd name="connsiteX1" fmla="*/ 196664 w 212829"/>
                    <a:gd name="connsiteY1" fmla="*/ 208655 h 235073"/>
                    <a:gd name="connsiteX2" fmla="*/ 83131 w 212829"/>
                    <a:gd name="connsiteY2" fmla="*/ 233202 h 235073"/>
                    <a:gd name="connsiteX3" fmla="*/ 37104 w 212829"/>
                    <a:gd name="connsiteY3" fmla="*/ 220928 h 235073"/>
                    <a:gd name="connsiteX4" fmla="*/ 283 w 212829"/>
                    <a:gd name="connsiteY4" fmla="*/ 122738 h 235073"/>
                    <a:gd name="connsiteX5" fmla="*/ 21762 w 212829"/>
                    <a:gd name="connsiteY5" fmla="*/ 46026 h 235073"/>
                    <a:gd name="connsiteX6" fmla="*/ 52446 w 212829"/>
                    <a:gd name="connsiteY6" fmla="*/ 36821 h 235073"/>
                    <a:gd name="connsiteX7" fmla="*/ 196664 w 212829"/>
                    <a:gd name="connsiteY7" fmla="*/ 0 h 235073"/>
                    <a:gd name="connsiteX0" fmla="*/ 196664 w 204961"/>
                    <a:gd name="connsiteY0" fmla="*/ 0 h 235073"/>
                    <a:gd name="connsiteX1" fmla="*/ 196664 w 204961"/>
                    <a:gd name="connsiteY1" fmla="*/ 208655 h 235073"/>
                    <a:gd name="connsiteX2" fmla="*/ 83131 w 204961"/>
                    <a:gd name="connsiteY2" fmla="*/ 233202 h 235073"/>
                    <a:gd name="connsiteX3" fmla="*/ 37104 w 204961"/>
                    <a:gd name="connsiteY3" fmla="*/ 220928 h 235073"/>
                    <a:gd name="connsiteX4" fmla="*/ 283 w 204961"/>
                    <a:gd name="connsiteY4" fmla="*/ 122738 h 235073"/>
                    <a:gd name="connsiteX5" fmla="*/ 21762 w 204961"/>
                    <a:gd name="connsiteY5" fmla="*/ 46026 h 235073"/>
                    <a:gd name="connsiteX6" fmla="*/ 52446 w 204961"/>
                    <a:gd name="connsiteY6" fmla="*/ 36821 h 235073"/>
                    <a:gd name="connsiteX7" fmla="*/ 196664 w 204961"/>
                    <a:gd name="connsiteY7" fmla="*/ 0 h 235073"/>
                    <a:gd name="connsiteX0" fmla="*/ 196664 w 204961"/>
                    <a:gd name="connsiteY0" fmla="*/ 0 h 235073"/>
                    <a:gd name="connsiteX1" fmla="*/ 196664 w 204961"/>
                    <a:gd name="connsiteY1" fmla="*/ 208655 h 235073"/>
                    <a:gd name="connsiteX2" fmla="*/ 83131 w 204961"/>
                    <a:gd name="connsiteY2" fmla="*/ 233202 h 235073"/>
                    <a:gd name="connsiteX3" fmla="*/ 37104 w 204961"/>
                    <a:gd name="connsiteY3" fmla="*/ 220928 h 235073"/>
                    <a:gd name="connsiteX4" fmla="*/ 283 w 204961"/>
                    <a:gd name="connsiteY4" fmla="*/ 122738 h 235073"/>
                    <a:gd name="connsiteX5" fmla="*/ 21762 w 204961"/>
                    <a:gd name="connsiteY5" fmla="*/ 46026 h 235073"/>
                    <a:gd name="connsiteX6" fmla="*/ 52446 w 204961"/>
                    <a:gd name="connsiteY6" fmla="*/ 36821 h 235073"/>
                    <a:gd name="connsiteX7" fmla="*/ 196664 w 204961"/>
                    <a:gd name="connsiteY7" fmla="*/ 0 h 235073"/>
                    <a:gd name="connsiteX0" fmla="*/ 196664 w 196811"/>
                    <a:gd name="connsiteY0" fmla="*/ 0 h 235073"/>
                    <a:gd name="connsiteX1" fmla="*/ 196664 w 196811"/>
                    <a:gd name="connsiteY1" fmla="*/ 208655 h 235073"/>
                    <a:gd name="connsiteX2" fmla="*/ 83131 w 196811"/>
                    <a:gd name="connsiteY2" fmla="*/ 233202 h 235073"/>
                    <a:gd name="connsiteX3" fmla="*/ 37104 w 196811"/>
                    <a:gd name="connsiteY3" fmla="*/ 220928 h 235073"/>
                    <a:gd name="connsiteX4" fmla="*/ 283 w 196811"/>
                    <a:gd name="connsiteY4" fmla="*/ 122738 h 235073"/>
                    <a:gd name="connsiteX5" fmla="*/ 21762 w 196811"/>
                    <a:gd name="connsiteY5" fmla="*/ 46026 h 235073"/>
                    <a:gd name="connsiteX6" fmla="*/ 52446 w 196811"/>
                    <a:gd name="connsiteY6" fmla="*/ 36821 h 235073"/>
                    <a:gd name="connsiteX7" fmla="*/ 196664 w 196811"/>
                    <a:gd name="connsiteY7" fmla="*/ 0 h 235073"/>
                    <a:gd name="connsiteX0" fmla="*/ 196664 w 196811"/>
                    <a:gd name="connsiteY0" fmla="*/ 0 h 235073"/>
                    <a:gd name="connsiteX1" fmla="*/ 196664 w 196811"/>
                    <a:gd name="connsiteY1" fmla="*/ 208655 h 235073"/>
                    <a:gd name="connsiteX2" fmla="*/ 83131 w 196811"/>
                    <a:gd name="connsiteY2" fmla="*/ 233202 h 235073"/>
                    <a:gd name="connsiteX3" fmla="*/ 37104 w 196811"/>
                    <a:gd name="connsiteY3" fmla="*/ 220928 h 235073"/>
                    <a:gd name="connsiteX4" fmla="*/ 283 w 196811"/>
                    <a:gd name="connsiteY4" fmla="*/ 122738 h 235073"/>
                    <a:gd name="connsiteX5" fmla="*/ 21762 w 196811"/>
                    <a:gd name="connsiteY5" fmla="*/ 46026 h 235073"/>
                    <a:gd name="connsiteX6" fmla="*/ 52446 w 196811"/>
                    <a:gd name="connsiteY6" fmla="*/ 36821 h 235073"/>
                    <a:gd name="connsiteX7" fmla="*/ 196664 w 196811"/>
                    <a:gd name="connsiteY7" fmla="*/ 0 h 235073"/>
                    <a:gd name="connsiteX0" fmla="*/ 198108 w 198255"/>
                    <a:gd name="connsiteY0" fmla="*/ 0 h 235073"/>
                    <a:gd name="connsiteX1" fmla="*/ 198108 w 198255"/>
                    <a:gd name="connsiteY1" fmla="*/ 208655 h 235073"/>
                    <a:gd name="connsiteX2" fmla="*/ 84575 w 198255"/>
                    <a:gd name="connsiteY2" fmla="*/ 233202 h 235073"/>
                    <a:gd name="connsiteX3" fmla="*/ 38548 w 198255"/>
                    <a:gd name="connsiteY3" fmla="*/ 220928 h 235073"/>
                    <a:gd name="connsiteX4" fmla="*/ 1727 w 198255"/>
                    <a:gd name="connsiteY4" fmla="*/ 122738 h 235073"/>
                    <a:gd name="connsiteX5" fmla="*/ 10932 w 198255"/>
                    <a:gd name="connsiteY5" fmla="*/ 55232 h 235073"/>
                    <a:gd name="connsiteX6" fmla="*/ 53890 w 198255"/>
                    <a:gd name="connsiteY6" fmla="*/ 36821 h 235073"/>
                    <a:gd name="connsiteX7" fmla="*/ 198108 w 198255"/>
                    <a:gd name="connsiteY7" fmla="*/ 0 h 23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8255" h="235073">
                      <a:moveTo>
                        <a:pt x="198108" y="0"/>
                      </a:moveTo>
                      <a:cubicBezTo>
                        <a:pt x="197597" y="77734"/>
                        <a:pt x="198619" y="163651"/>
                        <a:pt x="198108" y="208655"/>
                      </a:cubicBezTo>
                      <a:cubicBezTo>
                        <a:pt x="160776" y="222974"/>
                        <a:pt x="111168" y="231157"/>
                        <a:pt x="84575" y="233202"/>
                      </a:cubicBezTo>
                      <a:cubicBezTo>
                        <a:pt x="57982" y="235247"/>
                        <a:pt x="52356" y="239339"/>
                        <a:pt x="38548" y="220928"/>
                      </a:cubicBezTo>
                      <a:cubicBezTo>
                        <a:pt x="24740" y="202517"/>
                        <a:pt x="6330" y="150354"/>
                        <a:pt x="1727" y="122738"/>
                      </a:cubicBezTo>
                      <a:cubicBezTo>
                        <a:pt x="-2876" y="95122"/>
                        <a:pt x="2238" y="69551"/>
                        <a:pt x="10932" y="55232"/>
                      </a:cubicBezTo>
                      <a:cubicBezTo>
                        <a:pt x="19626" y="40913"/>
                        <a:pt x="22694" y="46026"/>
                        <a:pt x="53890" y="36821"/>
                      </a:cubicBezTo>
                      <a:cubicBezTo>
                        <a:pt x="85086" y="27616"/>
                        <a:pt x="137251" y="17388"/>
                        <a:pt x="198108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343984" y="4624164"/>
                  <a:ext cx="203910" cy="263386"/>
                </a:xfrm>
                <a:custGeom>
                  <a:avLst/>
                  <a:gdLst>
                    <a:gd name="connsiteX0" fmla="*/ 1490 w 205400"/>
                    <a:gd name="connsiteY0" fmla="*/ 101367 h 263494"/>
                    <a:gd name="connsiteX1" fmla="*/ 148776 w 205400"/>
                    <a:gd name="connsiteY1" fmla="*/ 108 h 263494"/>
                    <a:gd name="connsiteX2" fmla="*/ 204008 w 205400"/>
                    <a:gd name="connsiteY2" fmla="*/ 119778 h 263494"/>
                    <a:gd name="connsiteX3" fmla="*/ 182529 w 205400"/>
                    <a:gd name="connsiteY3" fmla="*/ 193421 h 263494"/>
                    <a:gd name="connsiteX4" fmla="*/ 115023 w 205400"/>
                    <a:gd name="connsiteY4" fmla="*/ 251721 h 263494"/>
                    <a:gd name="connsiteX5" fmla="*/ 75133 w 205400"/>
                    <a:gd name="connsiteY5" fmla="*/ 248653 h 263494"/>
                    <a:gd name="connsiteX6" fmla="*/ 1490 w 205400"/>
                    <a:gd name="connsiteY6" fmla="*/ 101367 h 263494"/>
                    <a:gd name="connsiteX0" fmla="*/ 1490 w 205400"/>
                    <a:gd name="connsiteY0" fmla="*/ 101367 h 263494"/>
                    <a:gd name="connsiteX1" fmla="*/ 148776 w 205400"/>
                    <a:gd name="connsiteY1" fmla="*/ 108 h 263494"/>
                    <a:gd name="connsiteX2" fmla="*/ 204008 w 205400"/>
                    <a:gd name="connsiteY2" fmla="*/ 119778 h 263494"/>
                    <a:gd name="connsiteX3" fmla="*/ 182529 w 205400"/>
                    <a:gd name="connsiteY3" fmla="*/ 193421 h 263494"/>
                    <a:gd name="connsiteX4" fmla="*/ 115023 w 205400"/>
                    <a:gd name="connsiteY4" fmla="*/ 251721 h 263494"/>
                    <a:gd name="connsiteX5" fmla="*/ 75133 w 205400"/>
                    <a:gd name="connsiteY5" fmla="*/ 248653 h 263494"/>
                    <a:gd name="connsiteX6" fmla="*/ 1490 w 205400"/>
                    <a:gd name="connsiteY6" fmla="*/ 101367 h 263494"/>
                    <a:gd name="connsiteX0" fmla="*/ 1490 w 205400"/>
                    <a:gd name="connsiteY0" fmla="*/ 101259 h 263386"/>
                    <a:gd name="connsiteX1" fmla="*/ 148776 w 205400"/>
                    <a:gd name="connsiteY1" fmla="*/ 0 h 263386"/>
                    <a:gd name="connsiteX2" fmla="*/ 204008 w 205400"/>
                    <a:gd name="connsiteY2" fmla="*/ 119670 h 263386"/>
                    <a:gd name="connsiteX3" fmla="*/ 182529 w 205400"/>
                    <a:gd name="connsiteY3" fmla="*/ 193313 h 263386"/>
                    <a:gd name="connsiteX4" fmla="*/ 115023 w 205400"/>
                    <a:gd name="connsiteY4" fmla="*/ 251613 h 263386"/>
                    <a:gd name="connsiteX5" fmla="*/ 75133 w 205400"/>
                    <a:gd name="connsiteY5" fmla="*/ 248545 h 263386"/>
                    <a:gd name="connsiteX6" fmla="*/ 1490 w 205400"/>
                    <a:gd name="connsiteY6" fmla="*/ 101259 h 263386"/>
                    <a:gd name="connsiteX0" fmla="*/ 1490 w 205400"/>
                    <a:gd name="connsiteY0" fmla="*/ 101259 h 263386"/>
                    <a:gd name="connsiteX1" fmla="*/ 148776 w 205400"/>
                    <a:gd name="connsiteY1" fmla="*/ 0 h 263386"/>
                    <a:gd name="connsiteX2" fmla="*/ 204008 w 205400"/>
                    <a:gd name="connsiteY2" fmla="*/ 119670 h 263386"/>
                    <a:gd name="connsiteX3" fmla="*/ 182529 w 205400"/>
                    <a:gd name="connsiteY3" fmla="*/ 193313 h 263386"/>
                    <a:gd name="connsiteX4" fmla="*/ 115023 w 205400"/>
                    <a:gd name="connsiteY4" fmla="*/ 251613 h 263386"/>
                    <a:gd name="connsiteX5" fmla="*/ 75133 w 205400"/>
                    <a:gd name="connsiteY5" fmla="*/ 248545 h 263386"/>
                    <a:gd name="connsiteX6" fmla="*/ 1490 w 205400"/>
                    <a:gd name="connsiteY6" fmla="*/ 101259 h 263386"/>
                    <a:gd name="connsiteX0" fmla="*/ 9715 w 213625"/>
                    <a:gd name="connsiteY0" fmla="*/ 101259 h 263386"/>
                    <a:gd name="connsiteX1" fmla="*/ 157001 w 213625"/>
                    <a:gd name="connsiteY1" fmla="*/ 0 h 263386"/>
                    <a:gd name="connsiteX2" fmla="*/ 212233 w 213625"/>
                    <a:gd name="connsiteY2" fmla="*/ 119670 h 263386"/>
                    <a:gd name="connsiteX3" fmla="*/ 190754 w 213625"/>
                    <a:gd name="connsiteY3" fmla="*/ 193313 h 263386"/>
                    <a:gd name="connsiteX4" fmla="*/ 123248 w 213625"/>
                    <a:gd name="connsiteY4" fmla="*/ 251613 h 263386"/>
                    <a:gd name="connsiteX5" fmla="*/ 83358 w 213625"/>
                    <a:gd name="connsiteY5" fmla="*/ 248545 h 263386"/>
                    <a:gd name="connsiteX6" fmla="*/ 9715 w 213625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910" h="263386">
                      <a:moveTo>
                        <a:pt x="0" y="101259"/>
                      </a:moveTo>
                      <a:cubicBezTo>
                        <a:pt x="58301" y="56767"/>
                        <a:pt x="98190" y="36822"/>
                        <a:pt x="147286" y="0"/>
                      </a:cubicBezTo>
                      <a:cubicBezTo>
                        <a:pt x="181039" y="55232"/>
                        <a:pt x="196893" y="87451"/>
                        <a:pt x="202518" y="119670"/>
                      </a:cubicBezTo>
                      <a:cubicBezTo>
                        <a:pt x="208144" y="151889"/>
                        <a:pt x="195870" y="171323"/>
                        <a:pt x="181039" y="193313"/>
                      </a:cubicBezTo>
                      <a:cubicBezTo>
                        <a:pt x="166208" y="215303"/>
                        <a:pt x="131432" y="242408"/>
                        <a:pt x="113533" y="251613"/>
                      </a:cubicBezTo>
                      <a:cubicBezTo>
                        <a:pt x="95634" y="260818"/>
                        <a:pt x="92565" y="274115"/>
                        <a:pt x="73643" y="248545"/>
                      </a:cubicBezTo>
                      <a:cubicBezTo>
                        <a:pt x="54721" y="222975"/>
                        <a:pt x="33753" y="158024"/>
                        <a:pt x="0" y="101259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239656" y="4829750"/>
                  <a:ext cx="270025" cy="331394"/>
                </a:xfrm>
                <a:custGeom>
                  <a:avLst/>
                  <a:gdLst>
                    <a:gd name="connsiteX0" fmla="*/ 98331 w 270235"/>
                    <a:gd name="connsiteY0" fmla="*/ 2133 h 334015"/>
                    <a:gd name="connsiteX1" fmla="*/ 140 w 270235"/>
                    <a:gd name="connsiteY1" fmla="*/ 204651 h 334015"/>
                    <a:gd name="connsiteX2" fmla="*/ 76852 w 270235"/>
                    <a:gd name="connsiteY2" fmla="*/ 333527 h 334015"/>
                    <a:gd name="connsiteX3" fmla="*/ 86057 w 270235"/>
                    <a:gd name="connsiteY3" fmla="*/ 247610 h 334015"/>
                    <a:gd name="connsiteX4" fmla="*/ 187316 w 270235"/>
                    <a:gd name="connsiteY4" fmla="*/ 216925 h 334015"/>
                    <a:gd name="connsiteX5" fmla="*/ 270165 w 270235"/>
                    <a:gd name="connsiteY5" fmla="*/ 38955 h 334015"/>
                    <a:gd name="connsiteX6" fmla="*/ 199590 w 270235"/>
                    <a:gd name="connsiteY6" fmla="*/ 88050 h 334015"/>
                    <a:gd name="connsiteX7" fmla="*/ 92194 w 270235"/>
                    <a:gd name="connsiteY7" fmla="*/ 97255 h 334015"/>
                    <a:gd name="connsiteX8" fmla="*/ 98331 w 270235"/>
                    <a:gd name="connsiteY8" fmla="*/ 2133 h 334015"/>
                    <a:gd name="connsiteX0" fmla="*/ 98331 w 270235"/>
                    <a:gd name="connsiteY0" fmla="*/ 2133 h 334015"/>
                    <a:gd name="connsiteX1" fmla="*/ 140 w 270235"/>
                    <a:gd name="connsiteY1" fmla="*/ 204651 h 334015"/>
                    <a:gd name="connsiteX2" fmla="*/ 76852 w 270235"/>
                    <a:gd name="connsiteY2" fmla="*/ 333527 h 334015"/>
                    <a:gd name="connsiteX3" fmla="*/ 86057 w 270235"/>
                    <a:gd name="connsiteY3" fmla="*/ 247610 h 334015"/>
                    <a:gd name="connsiteX4" fmla="*/ 187316 w 270235"/>
                    <a:gd name="connsiteY4" fmla="*/ 216925 h 334015"/>
                    <a:gd name="connsiteX5" fmla="*/ 270165 w 270235"/>
                    <a:gd name="connsiteY5" fmla="*/ 38955 h 334015"/>
                    <a:gd name="connsiteX6" fmla="*/ 199590 w 270235"/>
                    <a:gd name="connsiteY6" fmla="*/ 88050 h 334015"/>
                    <a:gd name="connsiteX7" fmla="*/ 92194 w 270235"/>
                    <a:gd name="connsiteY7" fmla="*/ 97255 h 334015"/>
                    <a:gd name="connsiteX8" fmla="*/ 98331 w 270235"/>
                    <a:gd name="connsiteY8" fmla="*/ 2133 h 334015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191 w 270095"/>
                    <a:gd name="connsiteY0" fmla="*/ 0 h 331882"/>
                    <a:gd name="connsiteX1" fmla="*/ 0 w 270095"/>
                    <a:gd name="connsiteY1" fmla="*/ 202518 h 331882"/>
                    <a:gd name="connsiteX2" fmla="*/ 76712 w 270095"/>
                    <a:gd name="connsiteY2" fmla="*/ 331394 h 331882"/>
                    <a:gd name="connsiteX3" fmla="*/ 85917 w 270095"/>
                    <a:gd name="connsiteY3" fmla="*/ 245477 h 331882"/>
                    <a:gd name="connsiteX4" fmla="*/ 187176 w 270095"/>
                    <a:gd name="connsiteY4" fmla="*/ 214792 h 331882"/>
                    <a:gd name="connsiteX5" fmla="*/ 270025 w 270095"/>
                    <a:gd name="connsiteY5" fmla="*/ 36822 h 331882"/>
                    <a:gd name="connsiteX6" fmla="*/ 199450 w 270095"/>
                    <a:gd name="connsiteY6" fmla="*/ 85917 h 331882"/>
                    <a:gd name="connsiteX7" fmla="*/ 92054 w 270095"/>
                    <a:gd name="connsiteY7" fmla="*/ 95122 h 331882"/>
                    <a:gd name="connsiteX8" fmla="*/ 98191 w 270095"/>
                    <a:gd name="connsiteY8" fmla="*/ 0 h 331882"/>
                    <a:gd name="connsiteX0" fmla="*/ 98191 w 270095"/>
                    <a:gd name="connsiteY0" fmla="*/ 0 h 331882"/>
                    <a:gd name="connsiteX1" fmla="*/ 0 w 270095"/>
                    <a:gd name="connsiteY1" fmla="*/ 202518 h 331882"/>
                    <a:gd name="connsiteX2" fmla="*/ 76712 w 270095"/>
                    <a:gd name="connsiteY2" fmla="*/ 331394 h 331882"/>
                    <a:gd name="connsiteX3" fmla="*/ 85917 w 270095"/>
                    <a:gd name="connsiteY3" fmla="*/ 245477 h 331882"/>
                    <a:gd name="connsiteX4" fmla="*/ 187176 w 270095"/>
                    <a:gd name="connsiteY4" fmla="*/ 214792 h 331882"/>
                    <a:gd name="connsiteX5" fmla="*/ 270025 w 270095"/>
                    <a:gd name="connsiteY5" fmla="*/ 36822 h 331882"/>
                    <a:gd name="connsiteX6" fmla="*/ 199450 w 270095"/>
                    <a:gd name="connsiteY6" fmla="*/ 85917 h 331882"/>
                    <a:gd name="connsiteX7" fmla="*/ 92054 w 270095"/>
                    <a:gd name="connsiteY7" fmla="*/ 95122 h 331882"/>
                    <a:gd name="connsiteX8" fmla="*/ 98191 w 270095"/>
                    <a:gd name="connsiteY8" fmla="*/ 0 h 331882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25"/>
                    <a:gd name="connsiteY0" fmla="*/ 0 h 331394"/>
                    <a:gd name="connsiteX1" fmla="*/ 0 w 270025"/>
                    <a:gd name="connsiteY1" fmla="*/ 202518 h 331394"/>
                    <a:gd name="connsiteX2" fmla="*/ 76712 w 270025"/>
                    <a:gd name="connsiteY2" fmla="*/ 331394 h 331394"/>
                    <a:gd name="connsiteX3" fmla="*/ 85917 w 270025"/>
                    <a:gd name="connsiteY3" fmla="*/ 245477 h 331394"/>
                    <a:gd name="connsiteX4" fmla="*/ 187176 w 270025"/>
                    <a:gd name="connsiteY4" fmla="*/ 214792 h 331394"/>
                    <a:gd name="connsiteX5" fmla="*/ 270025 w 270025"/>
                    <a:gd name="connsiteY5" fmla="*/ 36822 h 331394"/>
                    <a:gd name="connsiteX6" fmla="*/ 199450 w 270025"/>
                    <a:gd name="connsiteY6" fmla="*/ 85917 h 331394"/>
                    <a:gd name="connsiteX7" fmla="*/ 92054 w 270025"/>
                    <a:gd name="connsiteY7" fmla="*/ 95122 h 331394"/>
                    <a:gd name="connsiteX8" fmla="*/ 98191 w 270025"/>
                    <a:gd name="connsiteY8" fmla="*/ 0 h 331394"/>
                    <a:gd name="connsiteX0" fmla="*/ 98191 w 270025"/>
                    <a:gd name="connsiteY0" fmla="*/ 0 h 331394"/>
                    <a:gd name="connsiteX1" fmla="*/ 0 w 270025"/>
                    <a:gd name="connsiteY1" fmla="*/ 202518 h 331394"/>
                    <a:gd name="connsiteX2" fmla="*/ 76712 w 270025"/>
                    <a:gd name="connsiteY2" fmla="*/ 331394 h 331394"/>
                    <a:gd name="connsiteX3" fmla="*/ 85917 w 270025"/>
                    <a:gd name="connsiteY3" fmla="*/ 245477 h 331394"/>
                    <a:gd name="connsiteX4" fmla="*/ 187176 w 270025"/>
                    <a:gd name="connsiteY4" fmla="*/ 214792 h 331394"/>
                    <a:gd name="connsiteX5" fmla="*/ 270025 w 270025"/>
                    <a:gd name="connsiteY5" fmla="*/ 36822 h 331394"/>
                    <a:gd name="connsiteX6" fmla="*/ 199450 w 270025"/>
                    <a:gd name="connsiteY6" fmla="*/ 85917 h 331394"/>
                    <a:gd name="connsiteX7" fmla="*/ 92054 w 270025"/>
                    <a:gd name="connsiteY7" fmla="*/ 95122 h 331394"/>
                    <a:gd name="connsiteX8" fmla="*/ 98191 w 270025"/>
                    <a:gd name="connsiteY8" fmla="*/ 0 h 331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025" h="331394">
                      <a:moveTo>
                        <a:pt x="98191" y="0"/>
                      </a:moveTo>
                      <a:cubicBezTo>
                        <a:pt x="73643" y="39378"/>
                        <a:pt x="25060" y="141149"/>
                        <a:pt x="0" y="202518"/>
                      </a:cubicBezTo>
                      <a:cubicBezTo>
                        <a:pt x="20968" y="257750"/>
                        <a:pt x="56256" y="296618"/>
                        <a:pt x="76712" y="331394"/>
                      </a:cubicBezTo>
                      <a:cubicBezTo>
                        <a:pt x="75689" y="304801"/>
                        <a:pt x="88985" y="277184"/>
                        <a:pt x="85917" y="245477"/>
                      </a:cubicBezTo>
                      <a:cubicBezTo>
                        <a:pt x="119670" y="241386"/>
                        <a:pt x="156491" y="249568"/>
                        <a:pt x="187176" y="214792"/>
                      </a:cubicBezTo>
                      <a:cubicBezTo>
                        <a:pt x="217861" y="180016"/>
                        <a:pt x="246500" y="92054"/>
                        <a:pt x="270025" y="36822"/>
                      </a:cubicBezTo>
                      <a:cubicBezTo>
                        <a:pt x="241386" y="76712"/>
                        <a:pt x="229112" y="76200"/>
                        <a:pt x="199450" y="85917"/>
                      </a:cubicBezTo>
                      <a:cubicBezTo>
                        <a:pt x="169788" y="95634"/>
                        <a:pt x="131432" y="89496"/>
                        <a:pt x="92054" y="95122"/>
                      </a:cubicBezTo>
                      <a:cubicBezTo>
                        <a:pt x="95634" y="54721"/>
                        <a:pt x="98190" y="43470"/>
                        <a:pt x="981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3870381" y="4917139"/>
            <a:ext cx="2702561" cy="266700"/>
            <a:chOff x="4047153" y="4917139"/>
            <a:chExt cx="2702561" cy="266700"/>
          </a:xfrm>
        </p:grpSpPr>
        <p:sp>
          <p:nvSpPr>
            <p:cNvPr id="11" name="Right Arrow 10"/>
            <p:cNvSpPr/>
            <p:nvPr/>
          </p:nvSpPr>
          <p:spPr>
            <a:xfrm>
              <a:off x="4047153" y="4917139"/>
              <a:ext cx="2702561" cy="266700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Picture 7" descr="C:\Users\dliao\Documents\My Notebook\Physics\UCSF PostDoc\Tlsty Journal Club\PersisterJournalClub20110131\RN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132" y="4964976"/>
              <a:ext cx="1362537" cy="143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Group 86"/>
          <p:cNvGrpSpPr/>
          <p:nvPr/>
        </p:nvGrpSpPr>
        <p:grpSpPr>
          <a:xfrm>
            <a:off x="3666067" y="4803193"/>
            <a:ext cx="436338" cy="461665"/>
            <a:chOff x="1066380" y="3380368"/>
            <a:chExt cx="436338" cy="461665"/>
          </a:xfrm>
        </p:grpSpPr>
        <p:sp>
          <p:nvSpPr>
            <p:cNvPr id="129" name="Oval 128"/>
            <p:cNvSpPr/>
            <p:nvPr/>
          </p:nvSpPr>
          <p:spPr>
            <a:xfrm>
              <a:off x="1113098" y="3464350"/>
              <a:ext cx="334702" cy="334702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66380" y="3380368"/>
              <a:ext cx="436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+</a:t>
              </a:r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3522294092"/>
              </p:ext>
            </p:extLst>
          </p:nvPr>
        </p:nvGraphicFramePr>
        <p:xfrm>
          <a:off x="4343040" y="5430715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111" name="Chart 110"/>
          <p:cNvGraphicFramePr/>
          <p:nvPr>
            <p:extLst>
              <p:ext uri="{D42A27DB-BD31-4B8C-83A1-F6EECF244321}">
                <p14:modId xmlns:p14="http://schemas.microsoft.com/office/powerpoint/2010/main" val="343989211"/>
              </p:ext>
            </p:extLst>
          </p:nvPr>
        </p:nvGraphicFramePr>
        <p:xfrm>
          <a:off x="4385624" y="5430715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cxnSp>
        <p:nvCxnSpPr>
          <p:cNvPr id="145" name="Straight Connector 144"/>
          <p:cNvCxnSpPr/>
          <p:nvPr/>
        </p:nvCxnSpPr>
        <p:spPr>
          <a:xfrm>
            <a:off x="5844158" y="4292089"/>
            <a:ext cx="0" cy="2032511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val="548449434"/>
              </p:ext>
            </p:extLst>
          </p:nvPr>
        </p:nvGraphicFramePr>
        <p:xfrm>
          <a:off x="556863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</p:spTree>
    <p:extLst>
      <p:ext uri="{BB962C8B-B14F-4D97-AF65-F5344CB8AC3E}">
        <p14:creationId xmlns:p14="http://schemas.microsoft.com/office/powerpoint/2010/main" val="26543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repeatCount="1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4.81481E-6 C -0.00729 0.0074 -0.01354 0.01412 -0.01666 0.02615 C -0.01215 0.04328 -0.00052 0.03912 0.01216 0.04027 C 0.02344 0.0456 0.01823 0.04907 0.02136 0.06666 C 0.02275 0.0743 0.02882 0.07476 0.03334 0.07662 C 0.03612 0.08796 0.0316 0.0905 0.02882 0.10092 C 0.03091 0.10995 0.03768 0.12731 0.04549 0.13125 C 0.05 0.13263 0.0691 0.12662 0.07587 0.12523 C 0.08438 0.12731 0.0882 0.14189 0.09705 0.14328 C 0.10834 0.14837 0.13421 0.15393 0.1441 0.15555 C 0.1481 0.15486 0.15226 0.15486 0.15608 0.15347 C 0.16268 0.15115 0.16858 0.1405 0.17431 0.13541 C 0.17882 0.13726 0.18803 0.14143 0.18803 0.14166 C 0.20608 0.13888 0.20643 0.1412 0.21372 0.12106 C 0.21511 0.11226 0.21702 0.1037 0.21823 0.0949 C 0.22032 0.08796 0.22257 0.08564 0.22587 0.0787 C 0.23369 0.07175 0.23577 0.06412 0.23803 0.05254 C 0.23785 0.05092 0.23681 0.03148 0.2349 0.02615 C 0.2316 0.01736 0.22535 0.0118 0.2198 0.00601 C 0.21181 -0.00232 0.20382 -0.01181 0.1941 -0.01621 C 0.18316 -0.0125 0.18334 -0.01227 0.17431 4.81481E-6 C 0.17171 0.0037 0.1691 0.0118 0.16528 0.01412 C 0.16146 0.01643 0.15712 0.01643 0.15313 0.01805 C 0.14931 0.01782 0.14428 0.01574 0.14254 0.01203 C 0.13889 -0.00163 0.14254 0.01527 0.14254 -0.00417 C 0.14254 -0.01644 0.1316 -0.02315 0.12431 -0.02639 C 0.11771 -0.03357 0.10869 -0.0419 0.10313 -0.04653 C 0.10035 -0.05116 0.09098 -0.05463 0.09098 -0.0544 C 0.08264 -0.05232 0.07726 -0.0507 0.07136 -0.04237 C 0.06615 -0.03982 0.06424 -0.03982 0.05921 -0.03843 C 0.05261 -0.03612 0.03959 -0.03264 0.03195 -0.02825 C 0.02466 -0.01899 0.02379 -0.01644 0.01372 -0.01227 C 0.0033 -0.00301 0.00816 -0.00579 -4.72222E-6 -0.00209 C -0.00173 0.00532 -0.00208 0.00578 -4.72222E-6 4.81481E-6 Z " pathEditMode="relative" rAng="0" ptsTypes="ffffffffffffffffffffffffffffffffff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50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repeatCount="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repeatCount="2000" fill="hold" grpId="2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8" presetClass="emph" presetSubtype="0" accel="14000" decel="1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0">
                                      <p:cBhvr>
                                        <p:cTn id="52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5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"/>
                            </p:stCondLst>
                            <p:childTnLst>
                              <p:par>
                                <p:cTn id="10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1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50"/>
                            </p:stCondLst>
                            <p:childTnLst>
                              <p:par>
                                <p:cTn id="1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50"/>
                            </p:stCondLst>
                            <p:childTnLst>
                              <p:par>
                                <p:cTn id="1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37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32640000">
                                      <p:cBhvr>
                                        <p:cTn id="141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45" dur="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32640000">
                                      <p:cBhvr>
                                        <p:cTn id="149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37500000">
                                      <p:cBhvr>
                                        <p:cTn id="151" dur="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53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32640000">
                                      <p:cBhvr>
                                        <p:cTn id="155" dur="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37500000">
                                      <p:cBhvr>
                                        <p:cTn id="159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63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6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32640000">
                                      <p:cBhvr>
                                        <p:cTn id="167" dur="4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69" dur="4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12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ntr" presetSubtype="3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5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125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16" presetClass="entr" presetSubtype="37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5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repeatCount="8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5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125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6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12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6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12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12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125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25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125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50"/>
                            </p:stCondLst>
                            <p:childTnLst>
                              <p:par>
                                <p:cTn id="265" presetID="42" presetClass="path" presetSubtype="0" repeatCount="4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0729 0.09143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560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0711 0.09143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2" grpId="0" animBg="1"/>
      <p:bldP spid="2" grpId="1" animBg="1"/>
      <p:bldP spid="2" grpId="2" animBg="1"/>
      <p:bldP spid="2" grpId="3" animBg="1"/>
      <p:bldP spid="17" grpId="0" animBg="1"/>
      <p:bldP spid="17" grpId="1" animBg="1"/>
      <p:bldP spid="81" grpId="0"/>
      <p:bldP spid="5" grpId="0"/>
      <p:bldGraphic spid="83" grpId="0">
        <p:bldAsOne/>
      </p:bldGraphic>
      <p:bldGraphic spid="83" grpId="1">
        <p:bldAsOne/>
      </p:bldGraphic>
      <p:bldP spid="6" grpId="0"/>
      <p:bldP spid="7" grpId="0" animBg="1"/>
      <p:bldP spid="86" grpId="0" animBg="1"/>
      <p:bldP spid="9" grpId="0"/>
      <p:bldP spid="150" grpId="0"/>
      <p:bldP spid="151" grpId="0"/>
      <p:bldP spid="156" grpId="0" animBg="1"/>
      <p:bldP spid="157" grpId="0"/>
      <p:bldP spid="160" grpId="0"/>
      <p:bldP spid="161" grpId="0"/>
      <p:bldGraphic spid="90" grpId="0">
        <p:bldAsOne/>
      </p:bldGraphic>
      <p:bldGraphic spid="90" grpId="1">
        <p:bldAsOne/>
      </p:bldGraphic>
      <p:bldGraphic spid="91" grpId="0">
        <p:bldAsOne/>
      </p:bldGraphic>
      <p:bldGraphic spid="91" grpId="1">
        <p:bldAsOne/>
      </p:bldGraphic>
      <p:bldGraphic spid="92" grpId="0">
        <p:bldAsOne/>
      </p:bldGraphic>
      <p:bldGraphic spid="92" grpId="1">
        <p:bldAsOne/>
      </p:bldGraphic>
      <p:bldGraphic spid="93" grpId="0">
        <p:bldAsOne/>
      </p:bldGraphic>
      <p:bldGraphic spid="93" grpId="1">
        <p:bldAsOne/>
      </p:bldGraphic>
      <p:bldGraphic spid="94" grpId="0">
        <p:bldAsOne/>
      </p:bldGraphic>
      <p:bldGraphic spid="94" grpId="1">
        <p:bldAsOne/>
      </p:bldGraphic>
      <p:bldGraphic spid="95" grpId="0">
        <p:bldAsOne/>
      </p:bldGraphic>
      <p:bldGraphic spid="95" grpId="1">
        <p:bldAsOne/>
      </p:bldGraphic>
      <p:bldGraphic spid="95" grpId="2">
        <p:bldAsOne/>
      </p:bldGraphic>
      <p:bldGraphic spid="96" grpId="0">
        <p:bldAsOne/>
      </p:bldGraphic>
      <p:bldGraphic spid="96" grpId="1">
        <p:bldAsOne/>
      </p:bldGraphic>
      <p:bldGraphic spid="96" grpId="2">
        <p:bldAsOne/>
      </p:bldGraphic>
      <p:bldGraphic spid="96" grpId="3">
        <p:bldAsOne/>
      </p:bldGraphic>
      <p:bldGraphic spid="97" grpId="0">
        <p:bldAsOne/>
      </p:bldGraphic>
      <p:bldGraphic spid="97" grpId="1">
        <p:bldAsOne/>
      </p:bldGraphic>
      <p:bldGraphic spid="97" grpId="2">
        <p:bldAsOne/>
      </p:bldGraphic>
      <p:bldGraphic spid="98" grpId="0">
        <p:bldAsOne/>
      </p:bldGraphic>
      <p:bldGraphic spid="98" grpId="1">
        <p:bldAsOne/>
      </p:bldGraphic>
      <p:bldGraphic spid="98" grpId="2">
        <p:bldAsOne/>
      </p:bldGraphic>
      <p:bldGraphic spid="100" grpId="0">
        <p:bldAsOne/>
      </p:bldGraphic>
      <p:bldGraphic spid="100" grpId="1">
        <p:bldAsOne/>
      </p:bldGraphic>
      <p:bldGraphic spid="100" grpId="2">
        <p:bldAsOne/>
      </p:bldGraphic>
      <p:bldGraphic spid="102" grpId="0">
        <p:bldAsOne/>
      </p:bldGraphic>
      <p:bldGraphic spid="102" grpId="1">
        <p:bldAsOne/>
      </p:bldGraphic>
      <p:bldGraphic spid="102" grpId="2">
        <p:bldAsOne/>
      </p:bldGraphic>
      <p:bldGraphic spid="104" grpId="0">
        <p:bldAsOne/>
      </p:bldGraphic>
      <p:bldGraphic spid="104" grpId="1">
        <p:bldAsOne/>
      </p:bldGraphic>
      <p:bldGraphic spid="105" grpId="0">
        <p:bldAsOne/>
      </p:bldGraphic>
      <p:bldGraphic spid="105" grpId="1">
        <p:bldAsOne/>
      </p:bldGraphic>
      <p:bldGraphic spid="106" grpId="0">
        <p:bldAsOne/>
      </p:bldGraphic>
      <p:bldGraphic spid="106" grpId="1">
        <p:bldAsOne/>
      </p:bldGraphic>
      <p:bldGraphic spid="107" grpId="0">
        <p:bldAsOne/>
      </p:bldGraphic>
      <p:bldGraphic spid="107" grpId="1">
        <p:bldAsOne/>
      </p:bldGraphic>
      <p:bldGraphic spid="108" grpId="0">
        <p:bldAsOne/>
      </p:bldGraphic>
      <p:bldGraphic spid="108" grpId="1">
        <p:bldAsOne/>
      </p:bldGraphic>
      <p:bldGraphic spid="109" grpId="0">
        <p:bldAsOne/>
      </p:bldGraphic>
      <p:bldGraphic spid="109" grpId="1">
        <p:bldAsOne/>
      </p:bldGraphic>
      <p:bldGraphic spid="101" grpId="0">
        <p:bldAsOne/>
      </p:bldGraphic>
      <p:bldGraphic spid="101" grpId="1">
        <p:bldAsOne/>
      </p:bldGraphic>
      <p:bldGraphic spid="111" grpId="0">
        <p:bldAsOne/>
      </p:bldGraphic>
      <p:bldGraphic spid="111" grpId="1">
        <p:bldAsOne/>
      </p:bldGraphic>
      <p:bldGraphic spid="103" grpId="0">
        <p:bldAsOne/>
      </p:bldGraphic>
      <p:bldGraphic spid="103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eft Brace 126"/>
          <p:cNvSpPr/>
          <p:nvPr/>
        </p:nvSpPr>
        <p:spPr>
          <a:xfrm rot="16200000" flipH="1">
            <a:off x="2745390" y="-211934"/>
            <a:ext cx="249122" cy="3911101"/>
          </a:xfrm>
          <a:prstGeom prst="leftBrace">
            <a:avLst>
              <a:gd name="adj1" fmla="val 34867"/>
              <a:gd name="adj2" fmla="val 43905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/>
          <p:cNvSpPr/>
          <p:nvPr/>
        </p:nvSpPr>
        <p:spPr>
          <a:xfrm>
            <a:off x="5884531" y="4118239"/>
            <a:ext cx="1612114" cy="2164796"/>
          </a:xfrm>
          <a:prstGeom prst="roundRect">
            <a:avLst/>
          </a:prstGeom>
          <a:gradFill>
            <a:gsLst>
              <a:gs pos="100000">
                <a:srgbClr val="00B0F0">
                  <a:alpha val="30000"/>
                </a:srgbClr>
              </a:gs>
              <a:gs pos="0">
                <a:srgbClr val="0070C0">
                  <a:alpha val="0"/>
                </a:srgbClr>
              </a:gs>
            </a:gsLst>
            <a:lin ang="0" scaled="1"/>
          </a:gradFill>
          <a:ln w="3492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6406096" y="4484885"/>
            <a:ext cx="1781645" cy="266700"/>
            <a:chOff x="5867400" y="4502029"/>
            <a:chExt cx="1781645" cy="266700"/>
          </a:xfrm>
        </p:grpSpPr>
        <p:sp>
          <p:nvSpPr>
            <p:cNvPr id="119" name="Right Arrow 118"/>
            <p:cNvSpPr/>
            <p:nvPr/>
          </p:nvSpPr>
          <p:spPr>
            <a:xfrm>
              <a:off x="5867400" y="4502029"/>
              <a:ext cx="1781645" cy="266700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7" descr="C:\Users\dliao\Documents\My Notebook\Physics\UCSF PostDoc\Tlsty Journal Club\PersisterJournalClub20110131\RN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950" y="4549866"/>
              <a:ext cx="1362537" cy="143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Group 120"/>
          <p:cNvGrpSpPr/>
          <p:nvPr/>
        </p:nvGrpSpPr>
        <p:grpSpPr>
          <a:xfrm>
            <a:off x="5903499" y="4928929"/>
            <a:ext cx="1781645" cy="266700"/>
            <a:chOff x="5867400" y="4502029"/>
            <a:chExt cx="1781645" cy="266700"/>
          </a:xfrm>
        </p:grpSpPr>
        <p:sp>
          <p:nvSpPr>
            <p:cNvPr id="122" name="Right Arrow 121"/>
            <p:cNvSpPr/>
            <p:nvPr/>
          </p:nvSpPr>
          <p:spPr>
            <a:xfrm>
              <a:off x="5867400" y="4502029"/>
              <a:ext cx="1781645" cy="266700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7" descr="C:\Users\dliao\Documents\My Notebook\Physics\UCSF PostDoc\Tlsty Journal Club\PersisterJournalClub20110131\RN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950" y="4549866"/>
              <a:ext cx="1362537" cy="143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1890038" y="4687727"/>
            <a:ext cx="1781645" cy="266700"/>
            <a:chOff x="5867400" y="4502029"/>
            <a:chExt cx="1781645" cy="266700"/>
          </a:xfrm>
        </p:grpSpPr>
        <p:sp>
          <p:nvSpPr>
            <p:cNvPr id="125" name="Right Arrow 124"/>
            <p:cNvSpPr/>
            <p:nvPr/>
          </p:nvSpPr>
          <p:spPr>
            <a:xfrm>
              <a:off x="5867400" y="4502029"/>
              <a:ext cx="1781645" cy="266700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7" descr="C:\Users\dliao\Documents\My Notebook\Physics\UCSF PostDoc\Tlsty Journal Club\PersisterJournalClub20110131\RN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950" y="4549866"/>
              <a:ext cx="1362537" cy="143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19463" y="5193255"/>
            <a:ext cx="5594000" cy="801820"/>
            <a:chOff x="219463" y="5197198"/>
            <a:chExt cx="5594000" cy="801820"/>
          </a:xfrm>
        </p:grpSpPr>
        <p:graphicFrame>
          <p:nvGraphicFramePr>
            <p:cNvPr id="165" name="Chart 164"/>
            <p:cNvGraphicFramePr/>
            <p:nvPr>
              <p:extLst>
                <p:ext uri="{D42A27DB-BD31-4B8C-83A1-F6EECF244321}">
                  <p14:modId xmlns:p14="http://schemas.microsoft.com/office/powerpoint/2010/main" val="2507588471"/>
                </p:ext>
              </p:extLst>
            </p:nvPr>
          </p:nvGraphicFramePr>
          <p:xfrm>
            <a:off x="1152669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66" name="Chart 165"/>
            <p:cNvGraphicFramePr/>
            <p:nvPr>
              <p:extLst>
                <p:ext uri="{D42A27DB-BD31-4B8C-83A1-F6EECF244321}">
                  <p14:modId xmlns:p14="http://schemas.microsoft.com/office/powerpoint/2010/main" val="3526710256"/>
                </p:ext>
              </p:extLst>
            </p:nvPr>
          </p:nvGraphicFramePr>
          <p:xfrm>
            <a:off x="751218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67" name="Chart 166"/>
            <p:cNvGraphicFramePr/>
            <p:nvPr>
              <p:extLst>
                <p:ext uri="{D42A27DB-BD31-4B8C-83A1-F6EECF244321}">
                  <p14:modId xmlns:p14="http://schemas.microsoft.com/office/powerpoint/2010/main" val="683955541"/>
                </p:ext>
              </p:extLst>
            </p:nvPr>
          </p:nvGraphicFramePr>
          <p:xfrm>
            <a:off x="1955571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68" name="Chart 167"/>
            <p:cNvGraphicFramePr/>
            <p:nvPr>
              <p:extLst>
                <p:ext uri="{D42A27DB-BD31-4B8C-83A1-F6EECF244321}">
                  <p14:modId xmlns:p14="http://schemas.microsoft.com/office/powerpoint/2010/main" val="2562093377"/>
                </p:ext>
              </p:extLst>
            </p:nvPr>
          </p:nvGraphicFramePr>
          <p:xfrm>
            <a:off x="2357022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69" name="Chart 168"/>
            <p:cNvGraphicFramePr/>
            <p:nvPr>
              <p:extLst>
                <p:ext uri="{D42A27DB-BD31-4B8C-83A1-F6EECF244321}">
                  <p14:modId xmlns:p14="http://schemas.microsoft.com/office/powerpoint/2010/main" val="2968463276"/>
                </p:ext>
              </p:extLst>
            </p:nvPr>
          </p:nvGraphicFramePr>
          <p:xfrm>
            <a:off x="2758473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70" name="Chart 169"/>
            <p:cNvGraphicFramePr/>
            <p:nvPr>
              <p:extLst>
                <p:ext uri="{D42A27DB-BD31-4B8C-83A1-F6EECF244321}">
                  <p14:modId xmlns:p14="http://schemas.microsoft.com/office/powerpoint/2010/main" val="3514046127"/>
                </p:ext>
              </p:extLst>
            </p:nvPr>
          </p:nvGraphicFramePr>
          <p:xfrm>
            <a:off x="3159924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71" name="Chart 170"/>
            <p:cNvGraphicFramePr/>
            <p:nvPr>
              <p:extLst>
                <p:ext uri="{D42A27DB-BD31-4B8C-83A1-F6EECF244321}">
                  <p14:modId xmlns:p14="http://schemas.microsoft.com/office/powerpoint/2010/main" val="2214492887"/>
                </p:ext>
              </p:extLst>
            </p:nvPr>
          </p:nvGraphicFramePr>
          <p:xfrm>
            <a:off x="3561375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72" name="Chart 171"/>
            <p:cNvGraphicFramePr/>
            <p:nvPr>
              <p:extLst>
                <p:ext uri="{D42A27DB-BD31-4B8C-83A1-F6EECF244321}">
                  <p14:modId xmlns:p14="http://schemas.microsoft.com/office/powerpoint/2010/main" val="3720787075"/>
                </p:ext>
              </p:extLst>
            </p:nvPr>
          </p:nvGraphicFramePr>
          <p:xfrm>
            <a:off x="3962826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73" name="Chart 172"/>
            <p:cNvGraphicFramePr/>
            <p:nvPr>
              <p:extLst>
                <p:ext uri="{D42A27DB-BD31-4B8C-83A1-F6EECF244321}">
                  <p14:modId xmlns:p14="http://schemas.microsoft.com/office/powerpoint/2010/main" val="492087794"/>
                </p:ext>
              </p:extLst>
            </p:nvPr>
          </p:nvGraphicFramePr>
          <p:xfrm>
            <a:off x="4364277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74" name="Chart 173"/>
            <p:cNvGraphicFramePr/>
            <p:nvPr>
              <p:extLst>
                <p:ext uri="{D42A27DB-BD31-4B8C-83A1-F6EECF244321}">
                  <p14:modId xmlns:p14="http://schemas.microsoft.com/office/powerpoint/2010/main" val="3694720247"/>
                </p:ext>
              </p:extLst>
            </p:nvPr>
          </p:nvGraphicFramePr>
          <p:xfrm>
            <a:off x="4765728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175" name="Chart 174"/>
            <p:cNvGraphicFramePr/>
            <p:nvPr>
              <p:extLst>
                <p:ext uri="{D42A27DB-BD31-4B8C-83A1-F6EECF244321}">
                  <p14:modId xmlns:p14="http://schemas.microsoft.com/office/powerpoint/2010/main" val="3917685880"/>
                </p:ext>
              </p:extLst>
            </p:nvPr>
          </p:nvGraphicFramePr>
          <p:xfrm>
            <a:off x="5167179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176" name="Chart 175"/>
            <p:cNvGraphicFramePr/>
            <p:nvPr>
              <p:extLst>
                <p:ext uri="{D42A27DB-BD31-4B8C-83A1-F6EECF244321}">
                  <p14:modId xmlns:p14="http://schemas.microsoft.com/office/powerpoint/2010/main" val="220536933"/>
                </p:ext>
              </p:extLst>
            </p:nvPr>
          </p:nvGraphicFramePr>
          <p:xfrm>
            <a:off x="1554120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177" name="Rectangle 176"/>
            <p:cNvSpPr/>
            <p:nvPr/>
          </p:nvSpPr>
          <p:spPr>
            <a:xfrm>
              <a:off x="219463" y="5197198"/>
              <a:ext cx="5544028" cy="80182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685800" y="5906321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0" name="Straight Arrow Connector 20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" name="Rounded Rectangle 229"/>
          <p:cNvSpPr/>
          <p:nvPr/>
        </p:nvSpPr>
        <p:spPr>
          <a:xfrm>
            <a:off x="5692035" y="4110857"/>
            <a:ext cx="1817129" cy="2164796"/>
          </a:xfrm>
          <a:prstGeom prst="roundRect">
            <a:avLst/>
          </a:prstGeom>
          <a:noFill/>
          <a:ln w="34925">
            <a:solidFill>
              <a:srgbClr val="FF669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1" name="Chart 230"/>
          <p:cNvGraphicFramePr/>
          <p:nvPr>
            <p:extLst>
              <p:ext uri="{D42A27DB-BD31-4B8C-83A1-F6EECF244321}">
                <p14:modId xmlns:p14="http://schemas.microsoft.com/office/powerpoint/2010/main" val="1004172829"/>
              </p:ext>
            </p:extLst>
          </p:nvPr>
        </p:nvGraphicFramePr>
        <p:xfrm>
          <a:off x="5568630" y="532193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32" name="Chart 231"/>
          <p:cNvGraphicFramePr/>
          <p:nvPr>
            <p:extLst>
              <p:ext uri="{D42A27DB-BD31-4B8C-83A1-F6EECF244321}">
                <p14:modId xmlns:p14="http://schemas.microsoft.com/office/powerpoint/2010/main" val="4106225614"/>
              </p:ext>
            </p:extLst>
          </p:nvPr>
        </p:nvGraphicFramePr>
        <p:xfrm>
          <a:off x="5970081" y="532193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33" name="Chart 232"/>
          <p:cNvGraphicFramePr/>
          <p:nvPr>
            <p:extLst>
              <p:ext uri="{D42A27DB-BD31-4B8C-83A1-F6EECF244321}">
                <p14:modId xmlns:p14="http://schemas.microsoft.com/office/powerpoint/2010/main" val="461839125"/>
              </p:ext>
            </p:extLst>
          </p:nvPr>
        </p:nvGraphicFramePr>
        <p:xfrm>
          <a:off x="6371532" y="532193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34" name="Chart 233"/>
          <p:cNvGraphicFramePr/>
          <p:nvPr>
            <p:extLst>
              <p:ext uri="{D42A27DB-BD31-4B8C-83A1-F6EECF244321}">
                <p14:modId xmlns:p14="http://schemas.microsoft.com/office/powerpoint/2010/main" val="1924885240"/>
              </p:ext>
            </p:extLst>
          </p:nvPr>
        </p:nvGraphicFramePr>
        <p:xfrm>
          <a:off x="6772983" y="532193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cxnSp>
        <p:nvCxnSpPr>
          <p:cNvPr id="288" name="Straight Connector 287"/>
          <p:cNvCxnSpPr/>
          <p:nvPr/>
        </p:nvCxnSpPr>
        <p:spPr>
          <a:xfrm>
            <a:off x="7509164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0" name="Chart 289"/>
          <p:cNvGraphicFramePr/>
          <p:nvPr>
            <p:extLst>
              <p:ext uri="{D42A27DB-BD31-4B8C-83A1-F6EECF244321}">
                <p14:modId xmlns:p14="http://schemas.microsoft.com/office/powerpoint/2010/main" val="1400336174"/>
              </p:ext>
            </p:extLst>
          </p:nvPr>
        </p:nvGraphicFramePr>
        <p:xfrm>
          <a:off x="7174434" y="532193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292" name="Rectangle 291"/>
          <p:cNvSpPr/>
          <p:nvPr/>
        </p:nvSpPr>
        <p:spPr>
          <a:xfrm>
            <a:off x="7274717" y="2819400"/>
            <a:ext cx="539467" cy="1181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TextBox 297"/>
          <p:cNvSpPr txBox="1"/>
          <p:nvPr/>
        </p:nvSpPr>
        <p:spPr>
          <a:xfrm>
            <a:off x="2072393" y="609600"/>
            <a:ext cx="502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Stochastic transcription with stochastic degradation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1920364" y="3516868"/>
            <a:ext cx="532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Stochastic transcription with deterministic degradation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02" name="Group 301"/>
          <p:cNvGrpSpPr/>
          <p:nvPr/>
        </p:nvGrpSpPr>
        <p:grpSpPr>
          <a:xfrm>
            <a:off x="7575890" y="5281795"/>
            <a:ext cx="861871" cy="699655"/>
            <a:chOff x="7575890" y="5285738"/>
            <a:chExt cx="861871" cy="699655"/>
          </a:xfrm>
        </p:grpSpPr>
        <p:graphicFrame>
          <p:nvGraphicFramePr>
            <p:cNvPr id="303" name="Chart 302"/>
            <p:cNvGraphicFramePr/>
            <p:nvPr>
              <p:extLst>
                <p:ext uri="{D42A27DB-BD31-4B8C-83A1-F6EECF244321}">
                  <p14:modId xmlns:p14="http://schemas.microsoft.com/office/powerpoint/2010/main" val="3248400096"/>
                </p:ext>
              </p:extLst>
            </p:nvPr>
          </p:nvGraphicFramePr>
          <p:xfrm>
            <a:off x="7575890" y="5325873"/>
            <a:ext cx="646284" cy="6041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sp>
          <p:nvSpPr>
            <p:cNvPr id="304" name="Rectangle 303"/>
            <p:cNvSpPr/>
            <p:nvPr/>
          </p:nvSpPr>
          <p:spPr>
            <a:xfrm>
              <a:off x="7699722" y="5285738"/>
              <a:ext cx="738039" cy="699655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5" name="Rectangle 304"/>
          <p:cNvSpPr/>
          <p:nvPr/>
        </p:nvSpPr>
        <p:spPr>
          <a:xfrm>
            <a:off x="-381000" y="3429000"/>
            <a:ext cx="9829800" cy="35052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381000" y="2029599"/>
            <a:ext cx="7125455" cy="60513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1" name="Chart 410"/>
          <p:cNvGraphicFramePr/>
          <p:nvPr>
            <p:extLst>
              <p:ext uri="{D42A27DB-BD31-4B8C-83A1-F6EECF244321}">
                <p14:modId xmlns:p14="http://schemas.microsoft.com/office/powerpoint/2010/main" val="3003798433"/>
              </p:ext>
            </p:extLst>
          </p:nvPr>
        </p:nvGraphicFramePr>
        <p:xfrm>
          <a:off x="3959753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412" name="Chart 411"/>
          <p:cNvGraphicFramePr/>
          <p:nvPr>
            <p:extLst>
              <p:ext uri="{D42A27DB-BD31-4B8C-83A1-F6EECF244321}">
                <p14:modId xmlns:p14="http://schemas.microsoft.com/office/powerpoint/2010/main" val="1600596322"/>
              </p:ext>
            </p:extLst>
          </p:nvPr>
        </p:nvGraphicFramePr>
        <p:xfrm>
          <a:off x="4361204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413" name="Chart 412"/>
          <p:cNvGraphicFramePr/>
          <p:nvPr>
            <p:extLst>
              <p:ext uri="{D42A27DB-BD31-4B8C-83A1-F6EECF244321}">
                <p14:modId xmlns:p14="http://schemas.microsoft.com/office/powerpoint/2010/main" val="3662943993"/>
              </p:ext>
            </p:extLst>
          </p:nvPr>
        </p:nvGraphicFramePr>
        <p:xfrm>
          <a:off x="4762655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414" name="Chart 413"/>
          <p:cNvGraphicFramePr/>
          <p:nvPr>
            <p:extLst>
              <p:ext uri="{D42A27DB-BD31-4B8C-83A1-F6EECF244321}">
                <p14:modId xmlns:p14="http://schemas.microsoft.com/office/powerpoint/2010/main" val="2308718097"/>
              </p:ext>
            </p:extLst>
          </p:nvPr>
        </p:nvGraphicFramePr>
        <p:xfrm>
          <a:off x="5565557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415" name="Chart 414"/>
          <p:cNvGraphicFramePr/>
          <p:nvPr>
            <p:extLst>
              <p:ext uri="{D42A27DB-BD31-4B8C-83A1-F6EECF244321}">
                <p14:modId xmlns:p14="http://schemas.microsoft.com/office/powerpoint/2010/main" val="2350654166"/>
              </p:ext>
            </p:extLst>
          </p:nvPr>
        </p:nvGraphicFramePr>
        <p:xfrm>
          <a:off x="5967008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416" name="Chart 415"/>
          <p:cNvGraphicFramePr/>
          <p:nvPr>
            <p:extLst>
              <p:ext uri="{D42A27DB-BD31-4B8C-83A1-F6EECF244321}">
                <p14:modId xmlns:p14="http://schemas.microsoft.com/office/powerpoint/2010/main" val="2128475203"/>
              </p:ext>
            </p:extLst>
          </p:nvPr>
        </p:nvGraphicFramePr>
        <p:xfrm>
          <a:off x="1149596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417" name="Chart 416"/>
          <p:cNvGraphicFramePr/>
          <p:nvPr>
            <p:extLst>
              <p:ext uri="{D42A27DB-BD31-4B8C-83A1-F6EECF244321}">
                <p14:modId xmlns:p14="http://schemas.microsoft.com/office/powerpoint/2010/main" val="2039449"/>
              </p:ext>
            </p:extLst>
          </p:nvPr>
        </p:nvGraphicFramePr>
        <p:xfrm>
          <a:off x="748145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418" name="Chart 417"/>
          <p:cNvGraphicFramePr/>
          <p:nvPr>
            <p:extLst>
              <p:ext uri="{D42A27DB-BD31-4B8C-83A1-F6EECF244321}">
                <p14:modId xmlns:p14="http://schemas.microsoft.com/office/powerpoint/2010/main" val="2021135838"/>
              </p:ext>
            </p:extLst>
          </p:nvPr>
        </p:nvGraphicFramePr>
        <p:xfrm>
          <a:off x="1952498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419" name="Chart 418"/>
          <p:cNvGraphicFramePr/>
          <p:nvPr>
            <p:extLst>
              <p:ext uri="{D42A27DB-BD31-4B8C-83A1-F6EECF244321}">
                <p14:modId xmlns:p14="http://schemas.microsoft.com/office/powerpoint/2010/main" val="3689838195"/>
              </p:ext>
            </p:extLst>
          </p:nvPr>
        </p:nvGraphicFramePr>
        <p:xfrm>
          <a:off x="2353949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420" name="Chart 419"/>
          <p:cNvGraphicFramePr/>
          <p:nvPr>
            <p:extLst>
              <p:ext uri="{D42A27DB-BD31-4B8C-83A1-F6EECF244321}">
                <p14:modId xmlns:p14="http://schemas.microsoft.com/office/powerpoint/2010/main" val="144339625"/>
              </p:ext>
            </p:extLst>
          </p:nvPr>
        </p:nvGraphicFramePr>
        <p:xfrm>
          <a:off x="2755400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421" name="Chart 420"/>
          <p:cNvGraphicFramePr/>
          <p:nvPr>
            <p:extLst>
              <p:ext uri="{D42A27DB-BD31-4B8C-83A1-F6EECF244321}">
                <p14:modId xmlns:p14="http://schemas.microsoft.com/office/powerpoint/2010/main" val="521191448"/>
              </p:ext>
            </p:extLst>
          </p:nvPr>
        </p:nvGraphicFramePr>
        <p:xfrm>
          <a:off x="3156851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422" name="Chart 421"/>
          <p:cNvGraphicFramePr/>
          <p:nvPr>
            <p:extLst>
              <p:ext uri="{D42A27DB-BD31-4B8C-83A1-F6EECF244321}">
                <p14:modId xmlns:p14="http://schemas.microsoft.com/office/powerpoint/2010/main" val="3842301392"/>
              </p:ext>
            </p:extLst>
          </p:nvPr>
        </p:nvGraphicFramePr>
        <p:xfrm>
          <a:off x="6769910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423" name="Chart 422"/>
          <p:cNvGraphicFramePr/>
          <p:nvPr>
            <p:extLst>
              <p:ext uri="{D42A27DB-BD31-4B8C-83A1-F6EECF244321}">
                <p14:modId xmlns:p14="http://schemas.microsoft.com/office/powerpoint/2010/main" val="1462042010"/>
              </p:ext>
            </p:extLst>
          </p:nvPr>
        </p:nvGraphicFramePr>
        <p:xfrm>
          <a:off x="1551047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424" name="Chart 423"/>
          <p:cNvGraphicFramePr/>
          <p:nvPr>
            <p:extLst>
              <p:ext uri="{D42A27DB-BD31-4B8C-83A1-F6EECF244321}">
                <p14:modId xmlns:p14="http://schemas.microsoft.com/office/powerpoint/2010/main" val="1786854608"/>
              </p:ext>
            </p:extLst>
          </p:nvPr>
        </p:nvGraphicFramePr>
        <p:xfrm>
          <a:off x="5164106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425" name="Chart 424"/>
          <p:cNvGraphicFramePr/>
          <p:nvPr>
            <p:extLst>
              <p:ext uri="{D42A27DB-BD31-4B8C-83A1-F6EECF244321}">
                <p14:modId xmlns:p14="http://schemas.microsoft.com/office/powerpoint/2010/main" val="912803138"/>
              </p:ext>
            </p:extLst>
          </p:nvPr>
        </p:nvGraphicFramePr>
        <p:xfrm>
          <a:off x="3558302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graphicFrame>
        <p:nvGraphicFramePr>
          <p:cNvPr id="426" name="Chart 425"/>
          <p:cNvGraphicFramePr/>
          <p:nvPr>
            <p:extLst>
              <p:ext uri="{D42A27DB-BD31-4B8C-83A1-F6EECF244321}">
                <p14:modId xmlns:p14="http://schemas.microsoft.com/office/powerpoint/2010/main" val="3694637820"/>
              </p:ext>
            </p:extLst>
          </p:nvPr>
        </p:nvGraphicFramePr>
        <p:xfrm>
          <a:off x="6368459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427" name="Left Brace 426"/>
          <p:cNvSpPr/>
          <p:nvPr/>
        </p:nvSpPr>
        <p:spPr>
          <a:xfrm rot="16200000" flipH="1">
            <a:off x="7372084" y="1608192"/>
            <a:ext cx="249122" cy="270850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Left Brace 427"/>
          <p:cNvSpPr/>
          <p:nvPr/>
        </p:nvSpPr>
        <p:spPr>
          <a:xfrm rot="16200000" flipH="1">
            <a:off x="6970338" y="1592726"/>
            <a:ext cx="249122" cy="301782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Left Brace 428"/>
          <p:cNvSpPr/>
          <p:nvPr/>
        </p:nvSpPr>
        <p:spPr>
          <a:xfrm rot="16200000" flipH="1">
            <a:off x="6354703" y="1396567"/>
            <a:ext cx="249122" cy="694100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Left Brace 429"/>
          <p:cNvSpPr/>
          <p:nvPr/>
        </p:nvSpPr>
        <p:spPr>
          <a:xfrm rot="16200000" flipH="1">
            <a:off x="5361840" y="1191355"/>
            <a:ext cx="249122" cy="1104523"/>
          </a:xfrm>
          <a:prstGeom prst="leftBrace">
            <a:avLst>
              <a:gd name="adj1" fmla="val 34867"/>
              <a:gd name="adj2" fmla="val 49639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4" name="Chart 433"/>
          <p:cNvGraphicFramePr/>
          <p:nvPr>
            <p:extLst>
              <p:ext uri="{D42A27DB-BD31-4B8C-83A1-F6EECF244321}">
                <p14:modId xmlns:p14="http://schemas.microsoft.com/office/powerpoint/2010/main" val="3348711585"/>
              </p:ext>
            </p:extLst>
          </p:nvPr>
        </p:nvGraphicFramePr>
        <p:xfrm>
          <a:off x="7172167" y="1093204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graphicFrame>
        <p:nvGraphicFramePr>
          <p:cNvPr id="435" name="Chart 434"/>
          <p:cNvGraphicFramePr/>
          <p:nvPr>
            <p:extLst>
              <p:ext uri="{D42A27DB-BD31-4B8C-83A1-F6EECF244321}">
                <p14:modId xmlns:p14="http://schemas.microsoft.com/office/powerpoint/2010/main" val="2166466272"/>
              </p:ext>
            </p:extLst>
          </p:nvPr>
        </p:nvGraphicFramePr>
        <p:xfrm>
          <a:off x="6756501" y="1093204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graphicFrame>
        <p:nvGraphicFramePr>
          <p:cNvPr id="436" name="Chart 435"/>
          <p:cNvGraphicFramePr/>
          <p:nvPr>
            <p:extLst>
              <p:ext uri="{D42A27DB-BD31-4B8C-83A1-F6EECF244321}">
                <p14:modId xmlns:p14="http://schemas.microsoft.com/office/powerpoint/2010/main" val="3165352628"/>
              </p:ext>
            </p:extLst>
          </p:nvPr>
        </p:nvGraphicFramePr>
        <p:xfrm>
          <a:off x="6156777" y="1093204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graphicFrame>
        <p:nvGraphicFramePr>
          <p:cNvPr id="437" name="Chart 436"/>
          <p:cNvGraphicFramePr/>
          <p:nvPr>
            <p:extLst>
              <p:ext uri="{D42A27DB-BD31-4B8C-83A1-F6EECF244321}">
                <p14:modId xmlns:p14="http://schemas.microsoft.com/office/powerpoint/2010/main" val="2883845934"/>
              </p:ext>
            </p:extLst>
          </p:nvPr>
        </p:nvGraphicFramePr>
        <p:xfrm>
          <a:off x="5163259" y="1093204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graphicFrame>
        <p:nvGraphicFramePr>
          <p:cNvPr id="438" name="Chart 437"/>
          <p:cNvGraphicFramePr/>
          <p:nvPr>
            <p:extLst>
              <p:ext uri="{D42A27DB-BD31-4B8C-83A1-F6EECF244321}">
                <p14:modId xmlns:p14="http://schemas.microsoft.com/office/powerpoint/2010/main" val="442972251"/>
              </p:ext>
            </p:extLst>
          </p:nvPr>
        </p:nvGraphicFramePr>
        <p:xfrm>
          <a:off x="2295993" y="1093204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grpSp>
        <p:nvGrpSpPr>
          <p:cNvPr id="439" name="Group 438"/>
          <p:cNvGrpSpPr/>
          <p:nvPr/>
        </p:nvGrpSpPr>
        <p:grpSpPr>
          <a:xfrm>
            <a:off x="692132" y="2450068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extBox 439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0" name="TextBox 4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1" name="Straight Arrow Connector 440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1" name="Chart 460"/>
          <p:cNvGraphicFramePr/>
          <p:nvPr>
            <p:extLst>
              <p:ext uri="{D42A27DB-BD31-4B8C-83A1-F6EECF244321}">
                <p14:modId xmlns:p14="http://schemas.microsoft.com/office/powerpoint/2010/main" val="48510428"/>
              </p:ext>
            </p:extLst>
          </p:nvPr>
        </p:nvGraphicFramePr>
        <p:xfrm>
          <a:off x="7171361" y="1840468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sp>
        <p:nvSpPr>
          <p:cNvPr id="2" name="Rectangle 1"/>
          <p:cNvSpPr/>
          <p:nvPr/>
        </p:nvSpPr>
        <p:spPr>
          <a:xfrm>
            <a:off x="-381000" y="533400"/>
            <a:ext cx="9829799" cy="298346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Stochastic reaction timings that lead to Poisson-distributed counts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rot="20241610">
            <a:off x="5029710" y="4673758"/>
            <a:ext cx="1044186" cy="1287759"/>
            <a:chOff x="5713802" y="4314907"/>
            <a:chExt cx="642987" cy="792974"/>
          </a:xfrm>
        </p:grpSpPr>
        <p:grpSp>
          <p:nvGrpSpPr>
            <p:cNvPr id="22" name="Group 21"/>
            <p:cNvGrpSpPr/>
            <p:nvPr/>
          </p:nvGrpSpPr>
          <p:grpSpPr>
            <a:xfrm rot="19907917">
              <a:off x="5713802" y="4314907"/>
              <a:ext cx="629132" cy="785987"/>
              <a:chOff x="2288674" y="3796282"/>
              <a:chExt cx="1096210" cy="1369516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2288674" y="3796282"/>
                <a:ext cx="1096210" cy="1369516"/>
              </a:xfrm>
              <a:custGeom>
                <a:avLst/>
                <a:gdLst>
                  <a:gd name="connsiteX0" fmla="*/ 0 w 1096210"/>
                  <a:gd name="connsiteY0" fmla="*/ 112295 h 1331495"/>
                  <a:gd name="connsiteX1" fmla="*/ 187158 w 1096210"/>
                  <a:gd name="connsiteY1" fmla="*/ 1235242 h 1331495"/>
                  <a:gd name="connsiteX2" fmla="*/ 566821 w 1096210"/>
                  <a:gd name="connsiteY2" fmla="*/ 1331495 h 1331495"/>
                  <a:gd name="connsiteX3" fmla="*/ 957179 w 1096210"/>
                  <a:gd name="connsiteY3" fmla="*/ 1219200 h 1331495"/>
                  <a:gd name="connsiteX4" fmla="*/ 1096210 w 1096210"/>
                  <a:gd name="connsiteY4" fmla="*/ 144379 h 1331495"/>
                  <a:gd name="connsiteX5" fmla="*/ 545431 w 1096210"/>
                  <a:gd name="connsiteY5" fmla="*/ 0 h 1331495"/>
                  <a:gd name="connsiteX6" fmla="*/ 0 w 1096210"/>
                  <a:gd name="connsiteY6" fmla="*/ 112295 h 1331495"/>
                  <a:gd name="connsiteX0" fmla="*/ 0 w 1096210"/>
                  <a:gd name="connsiteY0" fmla="*/ 135621 h 1354821"/>
                  <a:gd name="connsiteX1" fmla="*/ 187158 w 1096210"/>
                  <a:gd name="connsiteY1" fmla="*/ 1258568 h 1354821"/>
                  <a:gd name="connsiteX2" fmla="*/ 566821 w 1096210"/>
                  <a:gd name="connsiteY2" fmla="*/ 1354821 h 1354821"/>
                  <a:gd name="connsiteX3" fmla="*/ 957179 w 1096210"/>
                  <a:gd name="connsiteY3" fmla="*/ 1242526 h 1354821"/>
                  <a:gd name="connsiteX4" fmla="*/ 1096210 w 1096210"/>
                  <a:gd name="connsiteY4" fmla="*/ 167705 h 1354821"/>
                  <a:gd name="connsiteX5" fmla="*/ 545431 w 1096210"/>
                  <a:gd name="connsiteY5" fmla="*/ 23326 h 1354821"/>
                  <a:gd name="connsiteX6" fmla="*/ 0 w 1096210"/>
                  <a:gd name="connsiteY6" fmla="*/ 135621 h 1354821"/>
                  <a:gd name="connsiteX0" fmla="*/ 0 w 1096210"/>
                  <a:gd name="connsiteY0" fmla="*/ 135621 h 1383926"/>
                  <a:gd name="connsiteX1" fmla="*/ 187158 w 1096210"/>
                  <a:gd name="connsiteY1" fmla="*/ 1258568 h 1383926"/>
                  <a:gd name="connsiteX2" fmla="*/ 566821 w 1096210"/>
                  <a:gd name="connsiteY2" fmla="*/ 1354821 h 1383926"/>
                  <a:gd name="connsiteX3" fmla="*/ 957179 w 1096210"/>
                  <a:gd name="connsiteY3" fmla="*/ 1242526 h 1383926"/>
                  <a:gd name="connsiteX4" fmla="*/ 1096210 w 1096210"/>
                  <a:gd name="connsiteY4" fmla="*/ 167705 h 1383926"/>
                  <a:gd name="connsiteX5" fmla="*/ 545431 w 1096210"/>
                  <a:gd name="connsiteY5" fmla="*/ 23326 h 1383926"/>
                  <a:gd name="connsiteX6" fmla="*/ 0 w 1096210"/>
                  <a:gd name="connsiteY6" fmla="*/ 135621 h 1383926"/>
                  <a:gd name="connsiteX0" fmla="*/ 0 w 1096210"/>
                  <a:gd name="connsiteY0" fmla="*/ 135621 h 1383926"/>
                  <a:gd name="connsiteX1" fmla="*/ 187158 w 1096210"/>
                  <a:gd name="connsiteY1" fmla="*/ 1258568 h 1383926"/>
                  <a:gd name="connsiteX2" fmla="*/ 566821 w 1096210"/>
                  <a:gd name="connsiteY2" fmla="*/ 1354821 h 1383926"/>
                  <a:gd name="connsiteX3" fmla="*/ 957179 w 1096210"/>
                  <a:gd name="connsiteY3" fmla="*/ 1242526 h 1383926"/>
                  <a:gd name="connsiteX4" fmla="*/ 1096210 w 1096210"/>
                  <a:gd name="connsiteY4" fmla="*/ 167705 h 1383926"/>
                  <a:gd name="connsiteX5" fmla="*/ 545431 w 1096210"/>
                  <a:gd name="connsiteY5" fmla="*/ 23326 h 1383926"/>
                  <a:gd name="connsiteX6" fmla="*/ 0 w 1096210"/>
                  <a:gd name="connsiteY6" fmla="*/ 135621 h 1383926"/>
                  <a:gd name="connsiteX0" fmla="*/ 0 w 1096210"/>
                  <a:gd name="connsiteY0" fmla="*/ 135621 h 1355400"/>
                  <a:gd name="connsiteX1" fmla="*/ 187158 w 1096210"/>
                  <a:gd name="connsiteY1" fmla="*/ 1258568 h 1355400"/>
                  <a:gd name="connsiteX2" fmla="*/ 566821 w 1096210"/>
                  <a:gd name="connsiteY2" fmla="*/ 1354821 h 1355400"/>
                  <a:gd name="connsiteX3" fmla="*/ 957179 w 1096210"/>
                  <a:gd name="connsiteY3" fmla="*/ 1242526 h 1355400"/>
                  <a:gd name="connsiteX4" fmla="*/ 1096210 w 1096210"/>
                  <a:gd name="connsiteY4" fmla="*/ 167705 h 1355400"/>
                  <a:gd name="connsiteX5" fmla="*/ 545431 w 1096210"/>
                  <a:gd name="connsiteY5" fmla="*/ 23326 h 1355400"/>
                  <a:gd name="connsiteX6" fmla="*/ 0 w 1096210"/>
                  <a:gd name="connsiteY6" fmla="*/ 135621 h 1355400"/>
                  <a:gd name="connsiteX0" fmla="*/ 0 w 1096210"/>
                  <a:gd name="connsiteY0" fmla="*/ 117846 h 1337625"/>
                  <a:gd name="connsiteX1" fmla="*/ 187158 w 1096210"/>
                  <a:gd name="connsiteY1" fmla="*/ 1240793 h 1337625"/>
                  <a:gd name="connsiteX2" fmla="*/ 566821 w 1096210"/>
                  <a:gd name="connsiteY2" fmla="*/ 1337046 h 1337625"/>
                  <a:gd name="connsiteX3" fmla="*/ 957179 w 1096210"/>
                  <a:gd name="connsiteY3" fmla="*/ 1224751 h 1337625"/>
                  <a:gd name="connsiteX4" fmla="*/ 1096210 w 1096210"/>
                  <a:gd name="connsiteY4" fmla="*/ 149930 h 1337625"/>
                  <a:gd name="connsiteX5" fmla="*/ 545431 w 1096210"/>
                  <a:gd name="connsiteY5" fmla="*/ 5551 h 1337625"/>
                  <a:gd name="connsiteX6" fmla="*/ 0 w 1096210"/>
                  <a:gd name="connsiteY6" fmla="*/ 117846 h 1337625"/>
                  <a:gd name="connsiteX0" fmla="*/ 0 w 1096210"/>
                  <a:gd name="connsiteY0" fmla="*/ 113514 h 1333293"/>
                  <a:gd name="connsiteX1" fmla="*/ 187158 w 1096210"/>
                  <a:gd name="connsiteY1" fmla="*/ 1236461 h 1333293"/>
                  <a:gd name="connsiteX2" fmla="*/ 566821 w 1096210"/>
                  <a:gd name="connsiteY2" fmla="*/ 1332714 h 1333293"/>
                  <a:gd name="connsiteX3" fmla="*/ 957179 w 1096210"/>
                  <a:gd name="connsiteY3" fmla="*/ 1220419 h 1333293"/>
                  <a:gd name="connsiteX4" fmla="*/ 1096210 w 1096210"/>
                  <a:gd name="connsiteY4" fmla="*/ 145598 h 1333293"/>
                  <a:gd name="connsiteX5" fmla="*/ 545431 w 1096210"/>
                  <a:gd name="connsiteY5" fmla="*/ 1219 h 1333293"/>
                  <a:gd name="connsiteX6" fmla="*/ 0 w 1096210"/>
                  <a:gd name="connsiteY6" fmla="*/ 113514 h 1333293"/>
                  <a:gd name="connsiteX0" fmla="*/ 0 w 1096210"/>
                  <a:gd name="connsiteY0" fmla="*/ 134282 h 1354061"/>
                  <a:gd name="connsiteX1" fmla="*/ 187158 w 1096210"/>
                  <a:gd name="connsiteY1" fmla="*/ 1257229 h 1354061"/>
                  <a:gd name="connsiteX2" fmla="*/ 566821 w 1096210"/>
                  <a:gd name="connsiteY2" fmla="*/ 1353482 h 1354061"/>
                  <a:gd name="connsiteX3" fmla="*/ 957179 w 1096210"/>
                  <a:gd name="connsiteY3" fmla="*/ 1241187 h 1354061"/>
                  <a:gd name="connsiteX4" fmla="*/ 1096210 w 1096210"/>
                  <a:gd name="connsiteY4" fmla="*/ 166366 h 1354061"/>
                  <a:gd name="connsiteX5" fmla="*/ 556125 w 1096210"/>
                  <a:gd name="connsiteY5" fmla="*/ 597 h 1354061"/>
                  <a:gd name="connsiteX6" fmla="*/ 0 w 1096210"/>
                  <a:gd name="connsiteY6" fmla="*/ 134282 h 1354061"/>
                  <a:gd name="connsiteX0" fmla="*/ 0 w 1096210"/>
                  <a:gd name="connsiteY0" fmla="*/ 134046 h 1353825"/>
                  <a:gd name="connsiteX1" fmla="*/ 187158 w 1096210"/>
                  <a:gd name="connsiteY1" fmla="*/ 1256993 h 1353825"/>
                  <a:gd name="connsiteX2" fmla="*/ 566821 w 1096210"/>
                  <a:gd name="connsiteY2" fmla="*/ 1353246 h 1353825"/>
                  <a:gd name="connsiteX3" fmla="*/ 957179 w 1096210"/>
                  <a:gd name="connsiteY3" fmla="*/ 1240951 h 1353825"/>
                  <a:gd name="connsiteX4" fmla="*/ 1096210 w 1096210"/>
                  <a:gd name="connsiteY4" fmla="*/ 166130 h 1353825"/>
                  <a:gd name="connsiteX5" fmla="*/ 556125 w 1096210"/>
                  <a:gd name="connsiteY5" fmla="*/ 361 h 1353825"/>
                  <a:gd name="connsiteX6" fmla="*/ 0 w 1096210"/>
                  <a:gd name="connsiteY6" fmla="*/ 134046 h 1353825"/>
                  <a:gd name="connsiteX0" fmla="*/ 0 w 1096210"/>
                  <a:gd name="connsiteY0" fmla="*/ 134046 h 1369526"/>
                  <a:gd name="connsiteX1" fmla="*/ 187158 w 1096210"/>
                  <a:gd name="connsiteY1" fmla="*/ 1256993 h 1369526"/>
                  <a:gd name="connsiteX2" fmla="*/ 582863 w 1096210"/>
                  <a:gd name="connsiteY2" fmla="*/ 1369288 h 1369526"/>
                  <a:gd name="connsiteX3" fmla="*/ 957179 w 1096210"/>
                  <a:gd name="connsiteY3" fmla="*/ 1240951 h 1369526"/>
                  <a:gd name="connsiteX4" fmla="*/ 1096210 w 1096210"/>
                  <a:gd name="connsiteY4" fmla="*/ 166130 h 1369526"/>
                  <a:gd name="connsiteX5" fmla="*/ 556125 w 1096210"/>
                  <a:gd name="connsiteY5" fmla="*/ 361 h 1369526"/>
                  <a:gd name="connsiteX6" fmla="*/ 0 w 1096210"/>
                  <a:gd name="connsiteY6" fmla="*/ 134046 h 1369526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72167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4036 h 1369516"/>
                  <a:gd name="connsiteX1" fmla="*/ 187158 w 1096210"/>
                  <a:gd name="connsiteY1" fmla="*/ 1256983 h 1369516"/>
                  <a:gd name="connsiteX2" fmla="*/ 582863 w 1096210"/>
                  <a:gd name="connsiteY2" fmla="*/ 1369278 h 1369516"/>
                  <a:gd name="connsiteX3" fmla="*/ 957179 w 1096210"/>
                  <a:gd name="connsiteY3" fmla="*/ 1240941 h 1369516"/>
                  <a:gd name="connsiteX4" fmla="*/ 1096210 w 1096210"/>
                  <a:gd name="connsiteY4" fmla="*/ 166120 h 1369516"/>
                  <a:gd name="connsiteX5" fmla="*/ 572167 w 1096210"/>
                  <a:gd name="connsiteY5" fmla="*/ 351 h 1369516"/>
                  <a:gd name="connsiteX6" fmla="*/ 0 w 1096210"/>
                  <a:gd name="connsiteY6" fmla="*/ 134036 h 136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210" h="1369516">
                    <a:moveTo>
                      <a:pt x="0" y="134036"/>
                    </a:moveTo>
                    <a:lnTo>
                      <a:pt x="187158" y="1256983"/>
                    </a:lnTo>
                    <a:cubicBezTo>
                      <a:pt x="324407" y="1353235"/>
                      <a:pt x="454526" y="1371952"/>
                      <a:pt x="582863" y="1369278"/>
                    </a:cubicBezTo>
                    <a:cubicBezTo>
                      <a:pt x="711200" y="1366604"/>
                      <a:pt x="831516" y="1347888"/>
                      <a:pt x="957179" y="1240941"/>
                    </a:cubicBezTo>
                    <a:lnTo>
                      <a:pt x="1096210" y="166120"/>
                    </a:lnTo>
                    <a:cubicBezTo>
                      <a:pt x="1086405" y="107299"/>
                      <a:pt x="786953" y="5698"/>
                      <a:pt x="572167" y="351"/>
                    </a:cubicBezTo>
                    <a:cubicBezTo>
                      <a:pt x="357381" y="-4996"/>
                      <a:pt x="11587" y="51152"/>
                      <a:pt x="0" y="134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9EFF">
                      <a:alpha val="50000"/>
                    </a:srgbClr>
                  </a:gs>
                  <a:gs pos="39999">
                    <a:srgbClr val="85C2FF">
                      <a:alpha val="50000"/>
                    </a:srgbClr>
                  </a:gs>
                  <a:gs pos="100000">
                    <a:srgbClr val="C4D6EB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483283" y="4901320"/>
                <a:ext cx="748431" cy="2531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lumMod val="75000"/>
                      <a:alpha val="7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rot="19907917">
              <a:off x="5727656" y="4398956"/>
              <a:ext cx="629133" cy="708925"/>
              <a:chOff x="2288673" y="3935662"/>
              <a:chExt cx="1096211" cy="1235242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288673" y="3935662"/>
                <a:ext cx="1096211" cy="1235242"/>
              </a:xfrm>
              <a:custGeom>
                <a:avLst/>
                <a:gdLst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45754 h 1280996"/>
                  <a:gd name="connsiteX1" fmla="*/ 181811 w 1101558"/>
                  <a:gd name="connsiteY1" fmla="*/ 1158007 h 1280996"/>
                  <a:gd name="connsiteX2" fmla="*/ 566821 w 1101558"/>
                  <a:gd name="connsiteY2" fmla="*/ 1280996 h 1280996"/>
                  <a:gd name="connsiteX3" fmla="*/ 951832 w 1101558"/>
                  <a:gd name="connsiteY3" fmla="*/ 1152659 h 1280996"/>
                  <a:gd name="connsiteX4" fmla="*/ 1101558 w 1101558"/>
                  <a:gd name="connsiteY4" fmla="*/ 83186 h 1280996"/>
                  <a:gd name="connsiteX5" fmla="*/ 572168 w 1101558"/>
                  <a:gd name="connsiteY5" fmla="*/ 200828 h 1280996"/>
                  <a:gd name="connsiteX6" fmla="*/ 0 w 1101558"/>
                  <a:gd name="connsiteY6" fmla="*/ 45754 h 1280996"/>
                  <a:gd name="connsiteX0" fmla="*/ 0 w 1101558"/>
                  <a:gd name="connsiteY0" fmla="*/ 45754 h 1280996"/>
                  <a:gd name="connsiteX1" fmla="*/ 181811 w 1101558"/>
                  <a:gd name="connsiteY1" fmla="*/ 1158007 h 1280996"/>
                  <a:gd name="connsiteX2" fmla="*/ 566821 w 1101558"/>
                  <a:gd name="connsiteY2" fmla="*/ 1280996 h 1280996"/>
                  <a:gd name="connsiteX3" fmla="*/ 951832 w 1101558"/>
                  <a:gd name="connsiteY3" fmla="*/ 1152659 h 1280996"/>
                  <a:gd name="connsiteX4" fmla="*/ 1101558 w 1101558"/>
                  <a:gd name="connsiteY4" fmla="*/ 83186 h 1280996"/>
                  <a:gd name="connsiteX5" fmla="*/ 572168 w 1101558"/>
                  <a:gd name="connsiteY5" fmla="*/ 200828 h 1280996"/>
                  <a:gd name="connsiteX6" fmla="*/ 0 w 1101558"/>
                  <a:gd name="connsiteY6" fmla="*/ 45754 h 1280996"/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0 h 1252098"/>
                  <a:gd name="connsiteX1" fmla="*/ 181811 w 1101558"/>
                  <a:gd name="connsiteY1" fmla="*/ 1112253 h 1252098"/>
                  <a:gd name="connsiteX2" fmla="*/ 566821 w 1101558"/>
                  <a:gd name="connsiteY2" fmla="*/ 1235242 h 1252098"/>
                  <a:gd name="connsiteX3" fmla="*/ 951832 w 1101558"/>
                  <a:gd name="connsiteY3" fmla="*/ 1106905 h 1252098"/>
                  <a:gd name="connsiteX4" fmla="*/ 1101558 w 1101558"/>
                  <a:gd name="connsiteY4" fmla="*/ 37432 h 1252098"/>
                  <a:gd name="connsiteX5" fmla="*/ 572168 w 1101558"/>
                  <a:gd name="connsiteY5" fmla="*/ 155074 h 1252098"/>
                  <a:gd name="connsiteX6" fmla="*/ 0 w 1101558"/>
                  <a:gd name="connsiteY6" fmla="*/ 0 h 1252098"/>
                  <a:gd name="connsiteX0" fmla="*/ 0 w 1101558"/>
                  <a:gd name="connsiteY0" fmla="*/ 0 h 1252098"/>
                  <a:gd name="connsiteX1" fmla="*/ 181811 w 1101558"/>
                  <a:gd name="connsiteY1" fmla="*/ 1112253 h 1252098"/>
                  <a:gd name="connsiteX2" fmla="*/ 566821 w 1101558"/>
                  <a:gd name="connsiteY2" fmla="*/ 1235242 h 1252098"/>
                  <a:gd name="connsiteX3" fmla="*/ 951832 w 1101558"/>
                  <a:gd name="connsiteY3" fmla="*/ 1106905 h 1252098"/>
                  <a:gd name="connsiteX4" fmla="*/ 1101558 w 1101558"/>
                  <a:gd name="connsiteY4" fmla="*/ 37432 h 1252098"/>
                  <a:gd name="connsiteX5" fmla="*/ 572168 w 1101558"/>
                  <a:gd name="connsiteY5" fmla="*/ 155074 h 1252098"/>
                  <a:gd name="connsiteX6" fmla="*/ 0 w 1101558"/>
                  <a:gd name="connsiteY6" fmla="*/ 0 h 1252098"/>
                  <a:gd name="connsiteX0" fmla="*/ 0 w 1101558"/>
                  <a:gd name="connsiteY0" fmla="*/ 0 h 1235295"/>
                  <a:gd name="connsiteX1" fmla="*/ 181811 w 1101558"/>
                  <a:gd name="connsiteY1" fmla="*/ 1112253 h 1235295"/>
                  <a:gd name="connsiteX2" fmla="*/ 566821 w 1101558"/>
                  <a:gd name="connsiteY2" fmla="*/ 1235242 h 1235295"/>
                  <a:gd name="connsiteX3" fmla="*/ 951832 w 1101558"/>
                  <a:gd name="connsiteY3" fmla="*/ 1106905 h 1235295"/>
                  <a:gd name="connsiteX4" fmla="*/ 1101558 w 1101558"/>
                  <a:gd name="connsiteY4" fmla="*/ 37432 h 1235295"/>
                  <a:gd name="connsiteX5" fmla="*/ 572168 w 1101558"/>
                  <a:gd name="connsiteY5" fmla="*/ 155074 h 1235295"/>
                  <a:gd name="connsiteX6" fmla="*/ 0 w 1101558"/>
                  <a:gd name="connsiteY6" fmla="*/ 0 h 1235295"/>
                  <a:gd name="connsiteX0" fmla="*/ 0 w 1096211"/>
                  <a:gd name="connsiteY0" fmla="*/ 0 h 1235295"/>
                  <a:gd name="connsiteX1" fmla="*/ 181811 w 1096211"/>
                  <a:gd name="connsiteY1" fmla="*/ 1112253 h 1235295"/>
                  <a:gd name="connsiteX2" fmla="*/ 566821 w 1096211"/>
                  <a:gd name="connsiteY2" fmla="*/ 1235242 h 1235295"/>
                  <a:gd name="connsiteX3" fmla="*/ 951832 w 1096211"/>
                  <a:gd name="connsiteY3" fmla="*/ 1106905 h 1235295"/>
                  <a:gd name="connsiteX4" fmla="*/ 1096211 w 1096211"/>
                  <a:gd name="connsiteY4" fmla="*/ 48126 h 1235295"/>
                  <a:gd name="connsiteX5" fmla="*/ 572168 w 1096211"/>
                  <a:gd name="connsiteY5" fmla="*/ 155074 h 1235295"/>
                  <a:gd name="connsiteX6" fmla="*/ 0 w 1096211"/>
                  <a:gd name="connsiteY6" fmla="*/ 0 h 1235295"/>
                  <a:gd name="connsiteX0" fmla="*/ 0 w 1096211"/>
                  <a:gd name="connsiteY0" fmla="*/ 0 h 1235242"/>
                  <a:gd name="connsiteX1" fmla="*/ 181811 w 1096211"/>
                  <a:gd name="connsiteY1" fmla="*/ 1112253 h 1235242"/>
                  <a:gd name="connsiteX2" fmla="*/ 566821 w 1096211"/>
                  <a:gd name="connsiteY2" fmla="*/ 1235242 h 1235242"/>
                  <a:gd name="connsiteX3" fmla="*/ 962527 w 1096211"/>
                  <a:gd name="connsiteY3" fmla="*/ 1112252 h 1235242"/>
                  <a:gd name="connsiteX4" fmla="*/ 1096211 w 1096211"/>
                  <a:gd name="connsiteY4" fmla="*/ 48126 h 1235242"/>
                  <a:gd name="connsiteX5" fmla="*/ 572168 w 1096211"/>
                  <a:gd name="connsiteY5" fmla="*/ 155074 h 1235242"/>
                  <a:gd name="connsiteX6" fmla="*/ 0 w 1096211"/>
                  <a:gd name="connsiteY6" fmla="*/ 0 h 12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211" h="1235242">
                    <a:moveTo>
                      <a:pt x="0" y="0"/>
                    </a:moveTo>
                    <a:lnTo>
                      <a:pt x="181811" y="1112253"/>
                    </a:lnTo>
                    <a:cubicBezTo>
                      <a:pt x="286976" y="1227221"/>
                      <a:pt x="436702" y="1235242"/>
                      <a:pt x="566821" y="1235242"/>
                    </a:cubicBezTo>
                    <a:cubicBezTo>
                      <a:pt x="696940" y="1235242"/>
                      <a:pt x="814583" y="1231676"/>
                      <a:pt x="962527" y="1112252"/>
                    </a:cubicBezTo>
                    <a:lnTo>
                      <a:pt x="1096211" y="48126"/>
                    </a:lnTo>
                    <a:cubicBezTo>
                      <a:pt x="1075713" y="135467"/>
                      <a:pt x="754870" y="163095"/>
                      <a:pt x="572168" y="155074"/>
                    </a:cubicBezTo>
                    <a:cubicBezTo>
                      <a:pt x="389466" y="147053"/>
                      <a:pt x="38323" y="150617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9EFF">
                      <a:alpha val="50000"/>
                    </a:srgbClr>
                  </a:gs>
                  <a:gs pos="39999">
                    <a:srgbClr val="85C2FF">
                      <a:alpha val="50000"/>
                    </a:srgbClr>
                  </a:gs>
                  <a:gs pos="100000">
                    <a:srgbClr val="C4D6EB">
                      <a:alpha val="50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2667000" y="4228346"/>
                <a:ext cx="602389" cy="600578"/>
                <a:chOff x="831552" y="4446955"/>
                <a:chExt cx="716342" cy="714189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989556" y="4488566"/>
                  <a:ext cx="241234" cy="233746"/>
                </a:xfrm>
                <a:custGeom>
                  <a:avLst/>
                  <a:gdLst>
                    <a:gd name="connsiteX0" fmla="*/ 2834 w 244068"/>
                    <a:gd name="connsiteY0" fmla="*/ 155459 h 235626"/>
                    <a:gd name="connsiteX1" fmla="*/ 156278 w 244068"/>
                    <a:gd name="connsiteY1" fmla="*/ 233746 h 235626"/>
                    <a:gd name="connsiteX2" fmla="*/ 243960 w 244068"/>
                    <a:gd name="connsiteY2" fmla="*/ 77171 h 235626"/>
                    <a:gd name="connsiteX3" fmla="*/ 171936 w 244068"/>
                    <a:gd name="connsiteY3" fmla="*/ 2015 h 235626"/>
                    <a:gd name="connsiteX4" fmla="*/ 65464 w 244068"/>
                    <a:gd name="connsiteY4" fmla="*/ 33330 h 235626"/>
                    <a:gd name="connsiteX5" fmla="*/ 2834 w 244068"/>
                    <a:gd name="connsiteY5" fmla="*/ 155459 h 235626"/>
                    <a:gd name="connsiteX0" fmla="*/ 84 w 241318"/>
                    <a:gd name="connsiteY0" fmla="*/ 155459 h 235712"/>
                    <a:gd name="connsiteX1" fmla="*/ 153528 w 241318"/>
                    <a:gd name="connsiteY1" fmla="*/ 233746 h 235712"/>
                    <a:gd name="connsiteX2" fmla="*/ 241210 w 241318"/>
                    <a:gd name="connsiteY2" fmla="*/ 77171 h 235712"/>
                    <a:gd name="connsiteX3" fmla="*/ 169186 w 241318"/>
                    <a:gd name="connsiteY3" fmla="*/ 2015 h 235712"/>
                    <a:gd name="connsiteX4" fmla="*/ 62714 w 241318"/>
                    <a:gd name="connsiteY4" fmla="*/ 33330 h 235712"/>
                    <a:gd name="connsiteX5" fmla="*/ 84 w 241318"/>
                    <a:gd name="connsiteY5" fmla="*/ 155459 h 235712"/>
                    <a:gd name="connsiteX0" fmla="*/ 84 w 241318"/>
                    <a:gd name="connsiteY0" fmla="*/ 155459 h 235712"/>
                    <a:gd name="connsiteX1" fmla="*/ 153528 w 241318"/>
                    <a:gd name="connsiteY1" fmla="*/ 233746 h 235712"/>
                    <a:gd name="connsiteX2" fmla="*/ 241210 w 241318"/>
                    <a:gd name="connsiteY2" fmla="*/ 77171 h 235712"/>
                    <a:gd name="connsiteX3" fmla="*/ 169186 w 241318"/>
                    <a:gd name="connsiteY3" fmla="*/ 2015 h 235712"/>
                    <a:gd name="connsiteX4" fmla="*/ 62714 w 241318"/>
                    <a:gd name="connsiteY4" fmla="*/ 33330 h 235712"/>
                    <a:gd name="connsiteX5" fmla="*/ 84 w 241318"/>
                    <a:gd name="connsiteY5" fmla="*/ 155459 h 235712"/>
                    <a:gd name="connsiteX0" fmla="*/ 0 w 241234"/>
                    <a:gd name="connsiteY0" fmla="*/ 155459 h 235626"/>
                    <a:gd name="connsiteX1" fmla="*/ 153444 w 241234"/>
                    <a:gd name="connsiteY1" fmla="*/ 233746 h 235626"/>
                    <a:gd name="connsiteX2" fmla="*/ 241126 w 241234"/>
                    <a:gd name="connsiteY2" fmla="*/ 77171 h 235626"/>
                    <a:gd name="connsiteX3" fmla="*/ 169102 w 241234"/>
                    <a:gd name="connsiteY3" fmla="*/ 2015 h 235626"/>
                    <a:gd name="connsiteX4" fmla="*/ 62630 w 241234"/>
                    <a:gd name="connsiteY4" fmla="*/ 33330 h 235626"/>
                    <a:gd name="connsiteX5" fmla="*/ 0 w 241234"/>
                    <a:gd name="connsiteY5" fmla="*/ 155459 h 235626"/>
                    <a:gd name="connsiteX0" fmla="*/ 0 w 241234"/>
                    <a:gd name="connsiteY0" fmla="*/ 155459 h 235626"/>
                    <a:gd name="connsiteX1" fmla="*/ 153444 w 241234"/>
                    <a:gd name="connsiteY1" fmla="*/ 233746 h 235626"/>
                    <a:gd name="connsiteX2" fmla="*/ 241126 w 241234"/>
                    <a:gd name="connsiteY2" fmla="*/ 77171 h 235626"/>
                    <a:gd name="connsiteX3" fmla="*/ 169102 w 241234"/>
                    <a:gd name="connsiteY3" fmla="*/ 2015 h 235626"/>
                    <a:gd name="connsiteX4" fmla="*/ 62630 w 241234"/>
                    <a:gd name="connsiteY4" fmla="*/ 33330 h 235626"/>
                    <a:gd name="connsiteX5" fmla="*/ 0 w 241234"/>
                    <a:gd name="connsiteY5" fmla="*/ 155459 h 23562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234" h="233746">
                      <a:moveTo>
                        <a:pt x="0" y="155459"/>
                      </a:moveTo>
                      <a:cubicBezTo>
                        <a:pt x="40188" y="188862"/>
                        <a:pt x="106993" y="209216"/>
                        <a:pt x="153444" y="233746"/>
                      </a:cubicBezTo>
                      <a:cubicBezTo>
                        <a:pt x="190501" y="179988"/>
                        <a:pt x="210900" y="146478"/>
                        <a:pt x="241126" y="77171"/>
                      </a:cubicBezTo>
                      <a:cubicBezTo>
                        <a:pt x="243736" y="38549"/>
                        <a:pt x="198851" y="9322"/>
                        <a:pt x="169102" y="2015"/>
                      </a:cubicBezTo>
                      <a:cubicBezTo>
                        <a:pt x="139353" y="-5292"/>
                        <a:pt x="91335" y="7756"/>
                        <a:pt x="62630" y="33330"/>
                      </a:cubicBezTo>
                      <a:cubicBezTo>
                        <a:pt x="33925" y="58904"/>
                        <a:pt x="3653" y="118924"/>
                        <a:pt x="0" y="155459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1190561" y="4446955"/>
                  <a:ext cx="297640" cy="223235"/>
                </a:xfrm>
                <a:custGeom>
                  <a:avLst/>
                  <a:gdLst>
                    <a:gd name="connsiteX0" fmla="*/ 2222 w 299957"/>
                    <a:gd name="connsiteY0" fmla="*/ 17648 h 224870"/>
                    <a:gd name="connsiteX1" fmla="*/ 63591 w 299957"/>
                    <a:gd name="connsiteY1" fmla="*/ 57538 h 224870"/>
                    <a:gd name="connsiteX2" fmla="*/ 128029 w 299957"/>
                    <a:gd name="connsiteY2" fmla="*/ 177208 h 224870"/>
                    <a:gd name="connsiteX3" fmla="*/ 63591 w 299957"/>
                    <a:gd name="connsiteY3" fmla="*/ 223235 h 224870"/>
                    <a:gd name="connsiteX4" fmla="*/ 220082 w 299957"/>
                    <a:gd name="connsiteY4" fmla="*/ 198687 h 224870"/>
                    <a:gd name="connsiteX5" fmla="*/ 299862 w 299957"/>
                    <a:gd name="connsiteY5" fmla="*/ 54470 h 224870"/>
                    <a:gd name="connsiteX6" fmla="*/ 235425 w 299957"/>
                    <a:gd name="connsiteY6" fmla="*/ 109702 h 224870"/>
                    <a:gd name="connsiteX7" fmla="*/ 195535 w 299957"/>
                    <a:gd name="connsiteY7" fmla="*/ 11511 h 224870"/>
                    <a:gd name="connsiteX8" fmla="*/ 146440 w 299957"/>
                    <a:gd name="connsiteY8" fmla="*/ 2306 h 224870"/>
                    <a:gd name="connsiteX9" fmla="*/ 2222 w 299957"/>
                    <a:gd name="connsiteY9" fmla="*/ 17648 h 224870"/>
                    <a:gd name="connsiteX0" fmla="*/ 2222 w 299957"/>
                    <a:gd name="connsiteY0" fmla="*/ 17648 h 224870"/>
                    <a:gd name="connsiteX1" fmla="*/ 63591 w 299957"/>
                    <a:gd name="connsiteY1" fmla="*/ 57538 h 224870"/>
                    <a:gd name="connsiteX2" fmla="*/ 128029 w 299957"/>
                    <a:gd name="connsiteY2" fmla="*/ 177208 h 224870"/>
                    <a:gd name="connsiteX3" fmla="*/ 63591 w 299957"/>
                    <a:gd name="connsiteY3" fmla="*/ 223235 h 224870"/>
                    <a:gd name="connsiteX4" fmla="*/ 220082 w 299957"/>
                    <a:gd name="connsiteY4" fmla="*/ 198687 h 224870"/>
                    <a:gd name="connsiteX5" fmla="*/ 299862 w 299957"/>
                    <a:gd name="connsiteY5" fmla="*/ 54470 h 224870"/>
                    <a:gd name="connsiteX6" fmla="*/ 235425 w 299957"/>
                    <a:gd name="connsiteY6" fmla="*/ 109702 h 224870"/>
                    <a:gd name="connsiteX7" fmla="*/ 195535 w 299957"/>
                    <a:gd name="connsiteY7" fmla="*/ 11511 h 224870"/>
                    <a:gd name="connsiteX8" fmla="*/ 146440 w 299957"/>
                    <a:gd name="connsiteY8" fmla="*/ 2306 h 224870"/>
                    <a:gd name="connsiteX9" fmla="*/ 2222 w 299957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3690"/>
                    <a:gd name="connsiteX1" fmla="*/ 63591 w 299862"/>
                    <a:gd name="connsiteY1" fmla="*/ 57538 h 223690"/>
                    <a:gd name="connsiteX2" fmla="*/ 128029 w 299862"/>
                    <a:gd name="connsiteY2" fmla="*/ 177208 h 223690"/>
                    <a:gd name="connsiteX3" fmla="*/ 63591 w 299862"/>
                    <a:gd name="connsiteY3" fmla="*/ 223235 h 223690"/>
                    <a:gd name="connsiteX4" fmla="*/ 220082 w 299862"/>
                    <a:gd name="connsiteY4" fmla="*/ 198687 h 223690"/>
                    <a:gd name="connsiteX5" fmla="*/ 299862 w 299862"/>
                    <a:gd name="connsiteY5" fmla="*/ 54470 h 223690"/>
                    <a:gd name="connsiteX6" fmla="*/ 235425 w 299862"/>
                    <a:gd name="connsiteY6" fmla="*/ 109702 h 223690"/>
                    <a:gd name="connsiteX7" fmla="*/ 195535 w 299862"/>
                    <a:gd name="connsiteY7" fmla="*/ 11511 h 223690"/>
                    <a:gd name="connsiteX8" fmla="*/ 146440 w 299862"/>
                    <a:gd name="connsiteY8" fmla="*/ 2306 h 223690"/>
                    <a:gd name="connsiteX9" fmla="*/ 2222 w 299862"/>
                    <a:gd name="connsiteY9" fmla="*/ 17648 h 223690"/>
                    <a:gd name="connsiteX0" fmla="*/ 2222 w 299862"/>
                    <a:gd name="connsiteY0" fmla="*/ 17648 h 223690"/>
                    <a:gd name="connsiteX1" fmla="*/ 63591 w 299862"/>
                    <a:gd name="connsiteY1" fmla="*/ 57538 h 223690"/>
                    <a:gd name="connsiteX2" fmla="*/ 128029 w 299862"/>
                    <a:gd name="connsiteY2" fmla="*/ 177208 h 223690"/>
                    <a:gd name="connsiteX3" fmla="*/ 63591 w 299862"/>
                    <a:gd name="connsiteY3" fmla="*/ 223235 h 223690"/>
                    <a:gd name="connsiteX4" fmla="*/ 220082 w 299862"/>
                    <a:gd name="connsiteY4" fmla="*/ 198687 h 223690"/>
                    <a:gd name="connsiteX5" fmla="*/ 299862 w 299862"/>
                    <a:gd name="connsiteY5" fmla="*/ 54470 h 223690"/>
                    <a:gd name="connsiteX6" fmla="*/ 235425 w 299862"/>
                    <a:gd name="connsiteY6" fmla="*/ 109702 h 223690"/>
                    <a:gd name="connsiteX7" fmla="*/ 195535 w 299862"/>
                    <a:gd name="connsiteY7" fmla="*/ 11511 h 223690"/>
                    <a:gd name="connsiteX8" fmla="*/ 146440 w 299862"/>
                    <a:gd name="connsiteY8" fmla="*/ 2306 h 223690"/>
                    <a:gd name="connsiteX9" fmla="*/ 2222 w 299862"/>
                    <a:gd name="connsiteY9" fmla="*/ 17648 h 223690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640" h="223235">
                      <a:moveTo>
                        <a:pt x="0" y="17648"/>
                      </a:moveTo>
                      <a:cubicBezTo>
                        <a:pt x="23014" y="26853"/>
                        <a:pt x="40401" y="30945"/>
                        <a:pt x="61369" y="57538"/>
                      </a:cubicBezTo>
                      <a:cubicBezTo>
                        <a:pt x="82337" y="84131"/>
                        <a:pt x="104328" y="125044"/>
                        <a:pt x="125807" y="177208"/>
                      </a:cubicBezTo>
                      <a:cubicBezTo>
                        <a:pt x="107396" y="198687"/>
                        <a:pt x="98191" y="201244"/>
                        <a:pt x="61369" y="223235"/>
                      </a:cubicBezTo>
                      <a:cubicBezTo>
                        <a:pt x="104327" y="220678"/>
                        <a:pt x="160071" y="208403"/>
                        <a:pt x="217860" y="198687"/>
                      </a:cubicBezTo>
                      <a:cubicBezTo>
                        <a:pt x="254169" y="149081"/>
                        <a:pt x="285878" y="87712"/>
                        <a:pt x="297640" y="54470"/>
                      </a:cubicBezTo>
                      <a:cubicBezTo>
                        <a:pt x="263375" y="76461"/>
                        <a:pt x="253659" y="86177"/>
                        <a:pt x="233203" y="109702"/>
                      </a:cubicBezTo>
                      <a:cubicBezTo>
                        <a:pt x="209679" y="56515"/>
                        <a:pt x="208144" y="29410"/>
                        <a:pt x="193313" y="11511"/>
                      </a:cubicBezTo>
                      <a:cubicBezTo>
                        <a:pt x="178482" y="-6388"/>
                        <a:pt x="175414" y="1795"/>
                        <a:pt x="144218" y="2306"/>
                      </a:cubicBezTo>
                      <a:cubicBezTo>
                        <a:pt x="113022" y="2817"/>
                        <a:pt x="44493" y="8443"/>
                        <a:pt x="0" y="17648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831552" y="4722355"/>
                  <a:ext cx="303777" cy="411174"/>
                </a:xfrm>
                <a:custGeom>
                  <a:avLst/>
                  <a:gdLst>
                    <a:gd name="connsiteX0" fmla="*/ 2609 w 306480"/>
                    <a:gd name="connsiteY0" fmla="*/ 32061 h 419429"/>
                    <a:gd name="connsiteX1" fmla="*/ 192853 w 306480"/>
                    <a:gd name="connsiteY1" fmla="*/ 7513 h 419429"/>
                    <a:gd name="connsiteX2" fmla="*/ 306386 w 306480"/>
                    <a:gd name="connsiteY2" fmla="*/ 173210 h 419429"/>
                    <a:gd name="connsiteX3" fmla="*/ 211264 w 306480"/>
                    <a:gd name="connsiteY3" fmla="*/ 133320 h 419429"/>
                    <a:gd name="connsiteX4" fmla="*/ 152963 w 306480"/>
                    <a:gd name="connsiteY4" fmla="*/ 292880 h 419429"/>
                    <a:gd name="connsiteX5" fmla="*/ 183648 w 306480"/>
                    <a:gd name="connsiteY5" fmla="*/ 418687 h 419429"/>
                    <a:gd name="connsiteX6" fmla="*/ 45567 w 306480"/>
                    <a:gd name="connsiteY6" fmla="*/ 234579 h 419429"/>
                    <a:gd name="connsiteX7" fmla="*/ 39430 w 306480"/>
                    <a:gd name="connsiteY7" fmla="*/ 167073 h 419429"/>
                    <a:gd name="connsiteX8" fmla="*/ 79320 w 306480"/>
                    <a:gd name="connsiteY8" fmla="*/ 65814 h 419429"/>
                    <a:gd name="connsiteX9" fmla="*/ 2609 w 306480"/>
                    <a:gd name="connsiteY9" fmla="*/ 32061 h 419429"/>
                    <a:gd name="connsiteX0" fmla="*/ 2609 w 306480"/>
                    <a:gd name="connsiteY0" fmla="*/ 32061 h 419429"/>
                    <a:gd name="connsiteX1" fmla="*/ 192853 w 306480"/>
                    <a:gd name="connsiteY1" fmla="*/ 7513 h 419429"/>
                    <a:gd name="connsiteX2" fmla="*/ 306386 w 306480"/>
                    <a:gd name="connsiteY2" fmla="*/ 173210 h 419429"/>
                    <a:gd name="connsiteX3" fmla="*/ 211264 w 306480"/>
                    <a:gd name="connsiteY3" fmla="*/ 133320 h 419429"/>
                    <a:gd name="connsiteX4" fmla="*/ 152963 w 306480"/>
                    <a:gd name="connsiteY4" fmla="*/ 292880 h 419429"/>
                    <a:gd name="connsiteX5" fmla="*/ 183648 w 306480"/>
                    <a:gd name="connsiteY5" fmla="*/ 418687 h 419429"/>
                    <a:gd name="connsiteX6" fmla="*/ 45567 w 306480"/>
                    <a:gd name="connsiteY6" fmla="*/ 234579 h 419429"/>
                    <a:gd name="connsiteX7" fmla="*/ 39430 w 306480"/>
                    <a:gd name="connsiteY7" fmla="*/ 167073 h 419429"/>
                    <a:gd name="connsiteX8" fmla="*/ 79320 w 306480"/>
                    <a:gd name="connsiteY8" fmla="*/ 65814 h 419429"/>
                    <a:gd name="connsiteX9" fmla="*/ 2609 w 306480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24548 h 411916"/>
                    <a:gd name="connsiteX1" fmla="*/ 192853 w 306386"/>
                    <a:gd name="connsiteY1" fmla="*/ 0 h 411916"/>
                    <a:gd name="connsiteX2" fmla="*/ 306386 w 306386"/>
                    <a:gd name="connsiteY2" fmla="*/ 165697 h 411916"/>
                    <a:gd name="connsiteX3" fmla="*/ 211264 w 306386"/>
                    <a:gd name="connsiteY3" fmla="*/ 125807 h 411916"/>
                    <a:gd name="connsiteX4" fmla="*/ 152963 w 306386"/>
                    <a:gd name="connsiteY4" fmla="*/ 285367 h 411916"/>
                    <a:gd name="connsiteX5" fmla="*/ 183648 w 306386"/>
                    <a:gd name="connsiteY5" fmla="*/ 411174 h 411916"/>
                    <a:gd name="connsiteX6" fmla="*/ 45567 w 306386"/>
                    <a:gd name="connsiteY6" fmla="*/ 227066 h 411916"/>
                    <a:gd name="connsiteX7" fmla="*/ 39430 w 306386"/>
                    <a:gd name="connsiteY7" fmla="*/ 159560 h 411916"/>
                    <a:gd name="connsiteX8" fmla="*/ 79320 w 306386"/>
                    <a:gd name="connsiteY8" fmla="*/ 58301 h 411916"/>
                    <a:gd name="connsiteX9" fmla="*/ 2609 w 306386"/>
                    <a:gd name="connsiteY9" fmla="*/ 24548 h 411916"/>
                    <a:gd name="connsiteX0" fmla="*/ 2609 w 306386"/>
                    <a:gd name="connsiteY0" fmla="*/ 24548 h 411916"/>
                    <a:gd name="connsiteX1" fmla="*/ 192853 w 306386"/>
                    <a:gd name="connsiteY1" fmla="*/ 0 h 411916"/>
                    <a:gd name="connsiteX2" fmla="*/ 306386 w 306386"/>
                    <a:gd name="connsiteY2" fmla="*/ 165697 h 411916"/>
                    <a:gd name="connsiteX3" fmla="*/ 211264 w 306386"/>
                    <a:gd name="connsiteY3" fmla="*/ 125807 h 411916"/>
                    <a:gd name="connsiteX4" fmla="*/ 152963 w 306386"/>
                    <a:gd name="connsiteY4" fmla="*/ 285367 h 411916"/>
                    <a:gd name="connsiteX5" fmla="*/ 183648 w 306386"/>
                    <a:gd name="connsiteY5" fmla="*/ 411174 h 411916"/>
                    <a:gd name="connsiteX6" fmla="*/ 45567 w 306386"/>
                    <a:gd name="connsiteY6" fmla="*/ 227066 h 411916"/>
                    <a:gd name="connsiteX7" fmla="*/ 39430 w 306386"/>
                    <a:gd name="connsiteY7" fmla="*/ 159560 h 411916"/>
                    <a:gd name="connsiteX8" fmla="*/ 79320 w 306386"/>
                    <a:gd name="connsiteY8" fmla="*/ 58301 h 411916"/>
                    <a:gd name="connsiteX9" fmla="*/ 2609 w 306386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27616 w 303777"/>
                    <a:gd name="connsiteY7" fmla="*/ 162629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27616 w 303777"/>
                    <a:gd name="connsiteY7" fmla="*/ 162629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174"/>
                    <a:gd name="connsiteX1" fmla="*/ 190244 w 303777"/>
                    <a:gd name="connsiteY1" fmla="*/ 0 h 411174"/>
                    <a:gd name="connsiteX2" fmla="*/ 303777 w 303777"/>
                    <a:gd name="connsiteY2" fmla="*/ 165697 h 411174"/>
                    <a:gd name="connsiteX3" fmla="*/ 208655 w 303777"/>
                    <a:gd name="connsiteY3" fmla="*/ 125807 h 411174"/>
                    <a:gd name="connsiteX4" fmla="*/ 150354 w 303777"/>
                    <a:gd name="connsiteY4" fmla="*/ 285367 h 411174"/>
                    <a:gd name="connsiteX5" fmla="*/ 181039 w 303777"/>
                    <a:gd name="connsiteY5" fmla="*/ 411174 h 411174"/>
                    <a:gd name="connsiteX6" fmla="*/ 42958 w 303777"/>
                    <a:gd name="connsiteY6" fmla="*/ 227066 h 411174"/>
                    <a:gd name="connsiteX7" fmla="*/ 27616 w 303777"/>
                    <a:gd name="connsiteY7" fmla="*/ 162629 h 411174"/>
                    <a:gd name="connsiteX8" fmla="*/ 76711 w 303777"/>
                    <a:gd name="connsiteY8" fmla="*/ 58301 h 411174"/>
                    <a:gd name="connsiteX9" fmla="*/ 0 w 303777"/>
                    <a:gd name="connsiteY9" fmla="*/ 24548 h 411174"/>
                    <a:gd name="connsiteX0" fmla="*/ 0 w 303777"/>
                    <a:gd name="connsiteY0" fmla="*/ 24548 h 411174"/>
                    <a:gd name="connsiteX1" fmla="*/ 190244 w 303777"/>
                    <a:gd name="connsiteY1" fmla="*/ 0 h 411174"/>
                    <a:gd name="connsiteX2" fmla="*/ 303777 w 303777"/>
                    <a:gd name="connsiteY2" fmla="*/ 165697 h 411174"/>
                    <a:gd name="connsiteX3" fmla="*/ 208655 w 303777"/>
                    <a:gd name="connsiteY3" fmla="*/ 125807 h 411174"/>
                    <a:gd name="connsiteX4" fmla="*/ 150354 w 303777"/>
                    <a:gd name="connsiteY4" fmla="*/ 285367 h 411174"/>
                    <a:gd name="connsiteX5" fmla="*/ 181039 w 303777"/>
                    <a:gd name="connsiteY5" fmla="*/ 411174 h 411174"/>
                    <a:gd name="connsiteX6" fmla="*/ 42958 w 303777"/>
                    <a:gd name="connsiteY6" fmla="*/ 227066 h 411174"/>
                    <a:gd name="connsiteX7" fmla="*/ 27616 w 303777"/>
                    <a:gd name="connsiteY7" fmla="*/ 162629 h 411174"/>
                    <a:gd name="connsiteX8" fmla="*/ 76711 w 303777"/>
                    <a:gd name="connsiteY8" fmla="*/ 58301 h 411174"/>
                    <a:gd name="connsiteX9" fmla="*/ 0 w 303777"/>
                    <a:gd name="connsiteY9" fmla="*/ 24548 h 411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777" h="411174">
                      <a:moveTo>
                        <a:pt x="0" y="24548"/>
                      </a:moveTo>
                      <a:cubicBezTo>
                        <a:pt x="49607" y="20968"/>
                        <a:pt x="127341" y="1023"/>
                        <a:pt x="190244" y="0"/>
                      </a:cubicBezTo>
                      <a:cubicBezTo>
                        <a:pt x="231668" y="45004"/>
                        <a:pt x="276162" y="110976"/>
                        <a:pt x="303777" y="165697"/>
                      </a:cubicBezTo>
                      <a:cubicBezTo>
                        <a:pt x="260818" y="143707"/>
                        <a:pt x="249567" y="145752"/>
                        <a:pt x="208655" y="125807"/>
                      </a:cubicBezTo>
                      <a:cubicBezTo>
                        <a:pt x="183085" y="182573"/>
                        <a:pt x="154957" y="237806"/>
                        <a:pt x="150354" y="285367"/>
                      </a:cubicBezTo>
                      <a:cubicBezTo>
                        <a:pt x="145751" y="332928"/>
                        <a:pt x="149842" y="331906"/>
                        <a:pt x="181039" y="411174"/>
                      </a:cubicBezTo>
                      <a:cubicBezTo>
                        <a:pt x="132455" y="361567"/>
                        <a:pt x="68528" y="268490"/>
                        <a:pt x="42958" y="227066"/>
                      </a:cubicBezTo>
                      <a:cubicBezTo>
                        <a:pt x="17388" y="185642"/>
                        <a:pt x="21991" y="190756"/>
                        <a:pt x="27616" y="162629"/>
                      </a:cubicBezTo>
                      <a:cubicBezTo>
                        <a:pt x="33241" y="134502"/>
                        <a:pt x="51652" y="113022"/>
                        <a:pt x="76711" y="58301"/>
                      </a:cubicBezTo>
                      <a:cubicBezTo>
                        <a:pt x="49607" y="49608"/>
                        <a:pt x="24037" y="34265"/>
                        <a:pt x="0" y="24548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1017001" y="4918736"/>
                  <a:ext cx="198255" cy="235073"/>
                </a:xfrm>
                <a:custGeom>
                  <a:avLst/>
                  <a:gdLst>
                    <a:gd name="connsiteX0" fmla="*/ 196664 w 212829"/>
                    <a:gd name="connsiteY0" fmla="*/ 7767 h 242840"/>
                    <a:gd name="connsiteX1" fmla="*/ 196664 w 212829"/>
                    <a:gd name="connsiteY1" fmla="*/ 216422 h 242840"/>
                    <a:gd name="connsiteX2" fmla="*/ 83131 w 212829"/>
                    <a:gd name="connsiteY2" fmla="*/ 240969 h 242840"/>
                    <a:gd name="connsiteX3" fmla="*/ 37104 w 212829"/>
                    <a:gd name="connsiteY3" fmla="*/ 228695 h 242840"/>
                    <a:gd name="connsiteX4" fmla="*/ 283 w 212829"/>
                    <a:gd name="connsiteY4" fmla="*/ 130505 h 242840"/>
                    <a:gd name="connsiteX5" fmla="*/ 21762 w 212829"/>
                    <a:gd name="connsiteY5" fmla="*/ 53793 h 242840"/>
                    <a:gd name="connsiteX6" fmla="*/ 52446 w 212829"/>
                    <a:gd name="connsiteY6" fmla="*/ 44588 h 242840"/>
                    <a:gd name="connsiteX7" fmla="*/ 196664 w 212829"/>
                    <a:gd name="connsiteY7" fmla="*/ 7767 h 242840"/>
                    <a:gd name="connsiteX0" fmla="*/ 196664 w 212829"/>
                    <a:gd name="connsiteY0" fmla="*/ 7767 h 242840"/>
                    <a:gd name="connsiteX1" fmla="*/ 196664 w 212829"/>
                    <a:gd name="connsiteY1" fmla="*/ 216422 h 242840"/>
                    <a:gd name="connsiteX2" fmla="*/ 83131 w 212829"/>
                    <a:gd name="connsiteY2" fmla="*/ 240969 h 242840"/>
                    <a:gd name="connsiteX3" fmla="*/ 37104 w 212829"/>
                    <a:gd name="connsiteY3" fmla="*/ 228695 h 242840"/>
                    <a:gd name="connsiteX4" fmla="*/ 283 w 212829"/>
                    <a:gd name="connsiteY4" fmla="*/ 130505 h 242840"/>
                    <a:gd name="connsiteX5" fmla="*/ 21762 w 212829"/>
                    <a:gd name="connsiteY5" fmla="*/ 53793 h 242840"/>
                    <a:gd name="connsiteX6" fmla="*/ 52446 w 212829"/>
                    <a:gd name="connsiteY6" fmla="*/ 44588 h 242840"/>
                    <a:gd name="connsiteX7" fmla="*/ 196664 w 212829"/>
                    <a:gd name="connsiteY7" fmla="*/ 7767 h 242840"/>
                    <a:gd name="connsiteX0" fmla="*/ 196664 w 212829"/>
                    <a:gd name="connsiteY0" fmla="*/ 0 h 235073"/>
                    <a:gd name="connsiteX1" fmla="*/ 196664 w 212829"/>
                    <a:gd name="connsiteY1" fmla="*/ 208655 h 235073"/>
                    <a:gd name="connsiteX2" fmla="*/ 83131 w 212829"/>
                    <a:gd name="connsiteY2" fmla="*/ 233202 h 235073"/>
                    <a:gd name="connsiteX3" fmla="*/ 37104 w 212829"/>
                    <a:gd name="connsiteY3" fmla="*/ 220928 h 235073"/>
                    <a:gd name="connsiteX4" fmla="*/ 283 w 212829"/>
                    <a:gd name="connsiteY4" fmla="*/ 122738 h 235073"/>
                    <a:gd name="connsiteX5" fmla="*/ 21762 w 212829"/>
                    <a:gd name="connsiteY5" fmla="*/ 46026 h 235073"/>
                    <a:gd name="connsiteX6" fmla="*/ 52446 w 212829"/>
                    <a:gd name="connsiteY6" fmla="*/ 36821 h 235073"/>
                    <a:gd name="connsiteX7" fmla="*/ 196664 w 212829"/>
                    <a:gd name="connsiteY7" fmla="*/ 0 h 235073"/>
                    <a:gd name="connsiteX0" fmla="*/ 196664 w 204961"/>
                    <a:gd name="connsiteY0" fmla="*/ 0 h 235073"/>
                    <a:gd name="connsiteX1" fmla="*/ 196664 w 204961"/>
                    <a:gd name="connsiteY1" fmla="*/ 208655 h 235073"/>
                    <a:gd name="connsiteX2" fmla="*/ 83131 w 204961"/>
                    <a:gd name="connsiteY2" fmla="*/ 233202 h 235073"/>
                    <a:gd name="connsiteX3" fmla="*/ 37104 w 204961"/>
                    <a:gd name="connsiteY3" fmla="*/ 220928 h 235073"/>
                    <a:gd name="connsiteX4" fmla="*/ 283 w 204961"/>
                    <a:gd name="connsiteY4" fmla="*/ 122738 h 235073"/>
                    <a:gd name="connsiteX5" fmla="*/ 21762 w 204961"/>
                    <a:gd name="connsiteY5" fmla="*/ 46026 h 235073"/>
                    <a:gd name="connsiteX6" fmla="*/ 52446 w 204961"/>
                    <a:gd name="connsiteY6" fmla="*/ 36821 h 235073"/>
                    <a:gd name="connsiteX7" fmla="*/ 196664 w 204961"/>
                    <a:gd name="connsiteY7" fmla="*/ 0 h 235073"/>
                    <a:gd name="connsiteX0" fmla="*/ 196664 w 204961"/>
                    <a:gd name="connsiteY0" fmla="*/ 0 h 235073"/>
                    <a:gd name="connsiteX1" fmla="*/ 196664 w 204961"/>
                    <a:gd name="connsiteY1" fmla="*/ 208655 h 235073"/>
                    <a:gd name="connsiteX2" fmla="*/ 83131 w 204961"/>
                    <a:gd name="connsiteY2" fmla="*/ 233202 h 235073"/>
                    <a:gd name="connsiteX3" fmla="*/ 37104 w 204961"/>
                    <a:gd name="connsiteY3" fmla="*/ 220928 h 235073"/>
                    <a:gd name="connsiteX4" fmla="*/ 283 w 204961"/>
                    <a:gd name="connsiteY4" fmla="*/ 122738 h 235073"/>
                    <a:gd name="connsiteX5" fmla="*/ 21762 w 204961"/>
                    <a:gd name="connsiteY5" fmla="*/ 46026 h 235073"/>
                    <a:gd name="connsiteX6" fmla="*/ 52446 w 204961"/>
                    <a:gd name="connsiteY6" fmla="*/ 36821 h 235073"/>
                    <a:gd name="connsiteX7" fmla="*/ 196664 w 204961"/>
                    <a:gd name="connsiteY7" fmla="*/ 0 h 235073"/>
                    <a:gd name="connsiteX0" fmla="*/ 196664 w 196811"/>
                    <a:gd name="connsiteY0" fmla="*/ 0 h 235073"/>
                    <a:gd name="connsiteX1" fmla="*/ 196664 w 196811"/>
                    <a:gd name="connsiteY1" fmla="*/ 208655 h 235073"/>
                    <a:gd name="connsiteX2" fmla="*/ 83131 w 196811"/>
                    <a:gd name="connsiteY2" fmla="*/ 233202 h 235073"/>
                    <a:gd name="connsiteX3" fmla="*/ 37104 w 196811"/>
                    <a:gd name="connsiteY3" fmla="*/ 220928 h 235073"/>
                    <a:gd name="connsiteX4" fmla="*/ 283 w 196811"/>
                    <a:gd name="connsiteY4" fmla="*/ 122738 h 235073"/>
                    <a:gd name="connsiteX5" fmla="*/ 21762 w 196811"/>
                    <a:gd name="connsiteY5" fmla="*/ 46026 h 235073"/>
                    <a:gd name="connsiteX6" fmla="*/ 52446 w 196811"/>
                    <a:gd name="connsiteY6" fmla="*/ 36821 h 235073"/>
                    <a:gd name="connsiteX7" fmla="*/ 196664 w 196811"/>
                    <a:gd name="connsiteY7" fmla="*/ 0 h 235073"/>
                    <a:gd name="connsiteX0" fmla="*/ 196664 w 196811"/>
                    <a:gd name="connsiteY0" fmla="*/ 0 h 235073"/>
                    <a:gd name="connsiteX1" fmla="*/ 196664 w 196811"/>
                    <a:gd name="connsiteY1" fmla="*/ 208655 h 235073"/>
                    <a:gd name="connsiteX2" fmla="*/ 83131 w 196811"/>
                    <a:gd name="connsiteY2" fmla="*/ 233202 h 235073"/>
                    <a:gd name="connsiteX3" fmla="*/ 37104 w 196811"/>
                    <a:gd name="connsiteY3" fmla="*/ 220928 h 235073"/>
                    <a:gd name="connsiteX4" fmla="*/ 283 w 196811"/>
                    <a:gd name="connsiteY4" fmla="*/ 122738 h 235073"/>
                    <a:gd name="connsiteX5" fmla="*/ 21762 w 196811"/>
                    <a:gd name="connsiteY5" fmla="*/ 46026 h 235073"/>
                    <a:gd name="connsiteX6" fmla="*/ 52446 w 196811"/>
                    <a:gd name="connsiteY6" fmla="*/ 36821 h 235073"/>
                    <a:gd name="connsiteX7" fmla="*/ 196664 w 196811"/>
                    <a:gd name="connsiteY7" fmla="*/ 0 h 235073"/>
                    <a:gd name="connsiteX0" fmla="*/ 198108 w 198255"/>
                    <a:gd name="connsiteY0" fmla="*/ 0 h 235073"/>
                    <a:gd name="connsiteX1" fmla="*/ 198108 w 198255"/>
                    <a:gd name="connsiteY1" fmla="*/ 208655 h 235073"/>
                    <a:gd name="connsiteX2" fmla="*/ 84575 w 198255"/>
                    <a:gd name="connsiteY2" fmla="*/ 233202 h 235073"/>
                    <a:gd name="connsiteX3" fmla="*/ 38548 w 198255"/>
                    <a:gd name="connsiteY3" fmla="*/ 220928 h 235073"/>
                    <a:gd name="connsiteX4" fmla="*/ 1727 w 198255"/>
                    <a:gd name="connsiteY4" fmla="*/ 122738 h 235073"/>
                    <a:gd name="connsiteX5" fmla="*/ 10932 w 198255"/>
                    <a:gd name="connsiteY5" fmla="*/ 55232 h 235073"/>
                    <a:gd name="connsiteX6" fmla="*/ 53890 w 198255"/>
                    <a:gd name="connsiteY6" fmla="*/ 36821 h 235073"/>
                    <a:gd name="connsiteX7" fmla="*/ 198108 w 198255"/>
                    <a:gd name="connsiteY7" fmla="*/ 0 h 23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8255" h="235073">
                      <a:moveTo>
                        <a:pt x="198108" y="0"/>
                      </a:moveTo>
                      <a:cubicBezTo>
                        <a:pt x="197597" y="77734"/>
                        <a:pt x="198619" y="163651"/>
                        <a:pt x="198108" y="208655"/>
                      </a:cubicBezTo>
                      <a:cubicBezTo>
                        <a:pt x="160776" y="222974"/>
                        <a:pt x="111168" y="231157"/>
                        <a:pt x="84575" y="233202"/>
                      </a:cubicBezTo>
                      <a:cubicBezTo>
                        <a:pt x="57982" y="235247"/>
                        <a:pt x="52356" y="239339"/>
                        <a:pt x="38548" y="220928"/>
                      </a:cubicBezTo>
                      <a:cubicBezTo>
                        <a:pt x="24740" y="202517"/>
                        <a:pt x="6330" y="150354"/>
                        <a:pt x="1727" y="122738"/>
                      </a:cubicBezTo>
                      <a:cubicBezTo>
                        <a:pt x="-2876" y="95122"/>
                        <a:pt x="2238" y="69551"/>
                        <a:pt x="10932" y="55232"/>
                      </a:cubicBezTo>
                      <a:cubicBezTo>
                        <a:pt x="19626" y="40913"/>
                        <a:pt x="22694" y="46026"/>
                        <a:pt x="53890" y="36821"/>
                      </a:cubicBezTo>
                      <a:cubicBezTo>
                        <a:pt x="85086" y="27616"/>
                        <a:pt x="137251" y="17388"/>
                        <a:pt x="198108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343984" y="4624164"/>
                  <a:ext cx="203910" cy="263386"/>
                </a:xfrm>
                <a:custGeom>
                  <a:avLst/>
                  <a:gdLst>
                    <a:gd name="connsiteX0" fmla="*/ 1490 w 205400"/>
                    <a:gd name="connsiteY0" fmla="*/ 101367 h 263494"/>
                    <a:gd name="connsiteX1" fmla="*/ 148776 w 205400"/>
                    <a:gd name="connsiteY1" fmla="*/ 108 h 263494"/>
                    <a:gd name="connsiteX2" fmla="*/ 204008 w 205400"/>
                    <a:gd name="connsiteY2" fmla="*/ 119778 h 263494"/>
                    <a:gd name="connsiteX3" fmla="*/ 182529 w 205400"/>
                    <a:gd name="connsiteY3" fmla="*/ 193421 h 263494"/>
                    <a:gd name="connsiteX4" fmla="*/ 115023 w 205400"/>
                    <a:gd name="connsiteY4" fmla="*/ 251721 h 263494"/>
                    <a:gd name="connsiteX5" fmla="*/ 75133 w 205400"/>
                    <a:gd name="connsiteY5" fmla="*/ 248653 h 263494"/>
                    <a:gd name="connsiteX6" fmla="*/ 1490 w 205400"/>
                    <a:gd name="connsiteY6" fmla="*/ 101367 h 263494"/>
                    <a:gd name="connsiteX0" fmla="*/ 1490 w 205400"/>
                    <a:gd name="connsiteY0" fmla="*/ 101367 h 263494"/>
                    <a:gd name="connsiteX1" fmla="*/ 148776 w 205400"/>
                    <a:gd name="connsiteY1" fmla="*/ 108 h 263494"/>
                    <a:gd name="connsiteX2" fmla="*/ 204008 w 205400"/>
                    <a:gd name="connsiteY2" fmla="*/ 119778 h 263494"/>
                    <a:gd name="connsiteX3" fmla="*/ 182529 w 205400"/>
                    <a:gd name="connsiteY3" fmla="*/ 193421 h 263494"/>
                    <a:gd name="connsiteX4" fmla="*/ 115023 w 205400"/>
                    <a:gd name="connsiteY4" fmla="*/ 251721 h 263494"/>
                    <a:gd name="connsiteX5" fmla="*/ 75133 w 205400"/>
                    <a:gd name="connsiteY5" fmla="*/ 248653 h 263494"/>
                    <a:gd name="connsiteX6" fmla="*/ 1490 w 205400"/>
                    <a:gd name="connsiteY6" fmla="*/ 101367 h 263494"/>
                    <a:gd name="connsiteX0" fmla="*/ 1490 w 205400"/>
                    <a:gd name="connsiteY0" fmla="*/ 101259 h 263386"/>
                    <a:gd name="connsiteX1" fmla="*/ 148776 w 205400"/>
                    <a:gd name="connsiteY1" fmla="*/ 0 h 263386"/>
                    <a:gd name="connsiteX2" fmla="*/ 204008 w 205400"/>
                    <a:gd name="connsiteY2" fmla="*/ 119670 h 263386"/>
                    <a:gd name="connsiteX3" fmla="*/ 182529 w 205400"/>
                    <a:gd name="connsiteY3" fmla="*/ 193313 h 263386"/>
                    <a:gd name="connsiteX4" fmla="*/ 115023 w 205400"/>
                    <a:gd name="connsiteY4" fmla="*/ 251613 h 263386"/>
                    <a:gd name="connsiteX5" fmla="*/ 75133 w 205400"/>
                    <a:gd name="connsiteY5" fmla="*/ 248545 h 263386"/>
                    <a:gd name="connsiteX6" fmla="*/ 1490 w 205400"/>
                    <a:gd name="connsiteY6" fmla="*/ 101259 h 263386"/>
                    <a:gd name="connsiteX0" fmla="*/ 1490 w 205400"/>
                    <a:gd name="connsiteY0" fmla="*/ 101259 h 263386"/>
                    <a:gd name="connsiteX1" fmla="*/ 148776 w 205400"/>
                    <a:gd name="connsiteY1" fmla="*/ 0 h 263386"/>
                    <a:gd name="connsiteX2" fmla="*/ 204008 w 205400"/>
                    <a:gd name="connsiteY2" fmla="*/ 119670 h 263386"/>
                    <a:gd name="connsiteX3" fmla="*/ 182529 w 205400"/>
                    <a:gd name="connsiteY3" fmla="*/ 193313 h 263386"/>
                    <a:gd name="connsiteX4" fmla="*/ 115023 w 205400"/>
                    <a:gd name="connsiteY4" fmla="*/ 251613 h 263386"/>
                    <a:gd name="connsiteX5" fmla="*/ 75133 w 205400"/>
                    <a:gd name="connsiteY5" fmla="*/ 248545 h 263386"/>
                    <a:gd name="connsiteX6" fmla="*/ 1490 w 205400"/>
                    <a:gd name="connsiteY6" fmla="*/ 101259 h 263386"/>
                    <a:gd name="connsiteX0" fmla="*/ 9715 w 213625"/>
                    <a:gd name="connsiteY0" fmla="*/ 101259 h 263386"/>
                    <a:gd name="connsiteX1" fmla="*/ 157001 w 213625"/>
                    <a:gd name="connsiteY1" fmla="*/ 0 h 263386"/>
                    <a:gd name="connsiteX2" fmla="*/ 212233 w 213625"/>
                    <a:gd name="connsiteY2" fmla="*/ 119670 h 263386"/>
                    <a:gd name="connsiteX3" fmla="*/ 190754 w 213625"/>
                    <a:gd name="connsiteY3" fmla="*/ 193313 h 263386"/>
                    <a:gd name="connsiteX4" fmla="*/ 123248 w 213625"/>
                    <a:gd name="connsiteY4" fmla="*/ 251613 h 263386"/>
                    <a:gd name="connsiteX5" fmla="*/ 83358 w 213625"/>
                    <a:gd name="connsiteY5" fmla="*/ 248545 h 263386"/>
                    <a:gd name="connsiteX6" fmla="*/ 9715 w 213625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910" h="263386">
                      <a:moveTo>
                        <a:pt x="0" y="101259"/>
                      </a:moveTo>
                      <a:cubicBezTo>
                        <a:pt x="58301" y="56767"/>
                        <a:pt x="98190" y="36822"/>
                        <a:pt x="147286" y="0"/>
                      </a:cubicBezTo>
                      <a:cubicBezTo>
                        <a:pt x="181039" y="55232"/>
                        <a:pt x="196893" y="87451"/>
                        <a:pt x="202518" y="119670"/>
                      </a:cubicBezTo>
                      <a:cubicBezTo>
                        <a:pt x="208144" y="151889"/>
                        <a:pt x="195870" y="171323"/>
                        <a:pt x="181039" y="193313"/>
                      </a:cubicBezTo>
                      <a:cubicBezTo>
                        <a:pt x="166208" y="215303"/>
                        <a:pt x="131432" y="242408"/>
                        <a:pt x="113533" y="251613"/>
                      </a:cubicBezTo>
                      <a:cubicBezTo>
                        <a:pt x="95634" y="260818"/>
                        <a:pt x="92565" y="274115"/>
                        <a:pt x="73643" y="248545"/>
                      </a:cubicBezTo>
                      <a:cubicBezTo>
                        <a:pt x="54721" y="222975"/>
                        <a:pt x="33753" y="158024"/>
                        <a:pt x="0" y="101259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239656" y="4829750"/>
                  <a:ext cx="270025" cy="331394"/>
                </a:xfrm>
                <a:custGeom>
                  <a:avLst/>
                  <a:gdLst>
                    <a:gd name="connsiteX0" fmla="*/ 98331 w 270235"/>
                    <a:gd name="connsiteY0" fmla="*/ 2133 h 334015"/>
                    <a:gd name="connsiteX1" fmla="*/ 140 w 270235"/>
                    <a:gd name="connsiteY1" fmla="*/ 204651 h 334015"/>
                    <a:gd name="connsiteX2" fmla="*/ 76852 w 270235"/>
                    <a:gd name="connsiteY2" fmla="*/ 333527 h 334015"/>
                    <a:gd name="connsiteX3" fmla="*/ 86057 w 270235"/>
                    <a:gd name="connsiteY3" fmla="*/ 247610 h 334015"/>
                    <a:gd name="connsiteX4" fmla="*/ 187316 w 270235"/>
                    <a:gd name="connsiteY4" fmla="*/ 216925 h 334015"/>
                    <a:gd name="connsiteX5" fmla="*/ 270165 w 270235"/>
                    <a:gd name="connsiteY5" fmla="*/ 38955 h 334015"/>
                    <a:gd name="connsiteX6" fmla="*/ 199590 w 270235"/>
                    <a:gd name="connsiteY6" fmla="*/ 88050 h 334015"/>
                    <a:gd name="connsiteX7" fmla="*/ 92194 w 270235"/>
                    <a:gd name="connsiteY7" fmla="*/ 97255 h 334015"/>
                    <a:gd name="connsiteX8" fmla="*/ 98331 w 270235"/>
                    <a:gd name="connsiteY8" fmla="*/ 2133 h 334015"/>
                    <a:gd name="connsiteX0" fmla="*/ 98331 w 270235"/>
                    <a:gd name="connsiteY0" fmla="*/ 2133 h 334015"/>
                    <a:gd name="connsiteX1" fmla="*/ 140 w 270235"/>
                    <a:gd name="connsiteY1" fmla="*/ 204651 h 334015"/>
                    <a:gd name="connsiteX2" fmla="*/ 76852 w 270235"/>
                    <a:gd name="connsiteY2" fmla="*/ 333527 h 334015"/>
                    <a:gd name="connsiteX3" fmla="*/ 86057 w 270235"/>
                    <a:gd name="connsiteY3" fmla="*/ 247610 h 334015"/>
                    <a:gd name="connsiteX4" fmla="*/ 187316 w 270235"/>
                    <a:gd name="connsiteY4" fmla="*/ 216925 h 334015"/>
                    <a:gd name="connsiteX5" fmla="*/ 270165 w 270235"/>
                    <a:gd name="connsiteY5" fmla="*/ 38955 h 334015"/>
                    <a:gd name="connsiteX6" fmla="*/ 199590 w 270235"/>
                    <a:gd name="connsiteY6" fmla="*/ 88050 h 334015"/>
                    <a:gd name="connsiteX7" fmla="*/ 92194 w 270235"/>
                    <a:gd name="connsiteY7" fmla="*/ 97255 h 334015"/>
                    <a:gd name="connsiteX8" fmla="*/ 98331 w 270235"/>
                    <a:gd name="connsiteY8" fmla="*/ 2133 h 334015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191 w 270095"/>
                    <a:gd name="connsiteY0" fmla="*/ 0 h 331882"/>
                    <a:gd name="connsiteX1" fmla="*/ 0 w 270095"/>
                    <a:gd name="connsiteY1" fmla="*/ 202518 h 331882"/>
                    <a:gd name="connsiteX2" fmla="*/ 76712 w 270095"/>
                    <a:gd name="connsiteY2" fmla="*/ 331394 h 331882"/>
                    <a:gd name="connsiteX3" fmla="*/ 85917 w 270095"/>
                    <a:gd name="connsiteY3" fmla="*/ 245477 h 331882"/>
                    <a:gd name="connsiteX4" fmla="*/ 187176 w 270095"/>
                    <a:gd name="connsiteY4" fmla="*/ 214792 h 331882"/>
                    <a:gd name="connsiteX5" fmla="*/ 270025 w 270095"/>
                    <a:gd name="connsiteY5" fmla="*/ 36822 h 331882"/>
                    <a:gd name="connsiteX6" fmla="*/ 199450 w 270095"/>
                    <a:gd name="connsiteY6" fmla="*/ 85917 h 331882"/>
                    <a:gd name="connsiteX7" fmla="*/ 92054 w 270095"/>
                    <a:gd name="connsiteY7" fmla="*/ 95122 h 331882"/>
                    <a:gd name="connsiteX8" fmla="*/ 98191 w 270095"/>
                    <a:gd name="connsiteY8" fmla="*/ 0 h 331882"/>
                    <a:gd name="connsiteX0" fmla="*/ 98191 w 270095"/>
                    <a:gd name="connsiteY0" fmla="*/ 0 h 331882"/>
                    <a:gd name="connsiteX1" fmla="*/ 0 w 270095"/>
                    <a:gd name="connsiteY1" fmla="*/ 202518 h 331882"/>
                    <a:gd name="connsiteX2" fmla="*/ 76712 w 270095"/>
                    <a:gd name="connsiteY2" fmla="*/ 331394 h 331882"/>
                    <a:gd name="connsiteX3" fmla="*/ 85917 w 270095"/>
                    <a:gd name="connsiteY3" fmla="*/ 245477 h 331882"/>
                    <a:gd name="connsiteX4" fmla="*/ 187176 w 270095"/>
                    <a:gd name="connsiteY4" fmla="*/ 214792 h 331882"/>
                    <a:gd name="connsiteX5" fmla="*/ 270025 w 270095"/>
                    <a:gd name="connsiteY5" fmla="*/ 36822 h 331882"/>
                    <a:gd name="connsiteX6" fmla="*/ 199450 w 270095"/>
                    <a:gd name="connsiteY6" fmla="*/ 85917 h 331882"/>
                    <a:gd name="connsiteX7" fmla="*/ 92054 w 270095"/>
                    <a:gd name="connsiteY7" fmla="*/ 95122 h 331882"/>
                    <a:gd name="connsiteX8" fmla="*/ 98191 w 270095"/>
                    <a:gd name="connsiteY8" fmla="*/ 0 h 331882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25"/>
                    <a:gd name="connsiteY0" fmla="*/ 0 h 331394"/>
                    <a:gd name="connsiteX1" fmla="*/ 0 w 270025"/>
                    <a:gd name="connsiteY1" fmla="*/ 202518 h 331394"/>
                    <a:gd name="connsiteX2" fmla="*/ 76712 w 270025"/>
                    <a:gd name="connsiteY2" fmla="*/ 331394 h 331394"/>
                    <a:gd name="connsiteX3" fmla="*/ 85917 w 270025"/>
                    <a:gd name="connsiteY3" fmla="*/ 245477 h 331394"/>
                    <a:gd name="connsiteX4" fmla="*/ 187176 w 270025"/>
                    <a:gd name="connsiteY4" fmla="*/ 214792 h 331394"/>
                    <a:gd name="connsiteX5" fmla="*/ 270025 w 270025"/>
                    <a:gd name="connsiteY5" fmla="*/ 36822 h 331394"/>
                    <a:gd name="connsiteX6" fmla="*/ 199450 w 270025"/>
                    <a:gd name="connsiteY6" fmla="*/ 85917 h 331394"/>
                    <a:gd name="connsiteX7" fmla="*/ 92054 w 270025"/>
                    <a:gd name="connsiteY7" fmla="*/ 95122 h 331394"/>
                    <a:gd name="connsiteX8" fmla="*/ 98191 w 270025"/>
                    <a:gd name="connsiteY8" fmla="*/ 0 h 331394"/>
                    <a:gd name="connsiteX0" fmla="*/ 98191 w 270025"/>
                    <a:gd name="connsiteY0" fmla="*/ 0 h 331394"/>
                    <a:gd name="connsiteX1" fmla="*/ 0 w 270025"/>
                    <a:gd name="connsiteY1" fmla="*/ 202518 h 331394"/>
                    <a:gd name="connsiteX2" fmla="*/ 76712 w 270025"/>
                    <a:gd name="connsiteY2" fmla="*/ 331394 h 331394"/>
                    <a:gd name="connsiteX3" fmla="*/ 85917 w 270025"/>
                    <a:gd name="connsiteY3" fmla="*/ 245477 h 331394"/>
                    <a:gd name="connsiteX4" fmla="*/ 187176 w 270025"/>
                    <a:gd name="connsiteY4" fmla="*/ 214792 h 331394"/>
                    <a:gd name="connsiteX5" fmla="*/ 270025 w 270025"/>
                    <a:gd name="connsiteY5" fmla="*/ 36822 h 331394"/>
                    <a:gd name="connsiteX6" fmla="*/ 199450 w 270025"/>
                    <a:gd name="connsiteY6" fmla="*/ 85917 h 331394"/>
                    <a:gd name="connsiteX7" fmla="*/ 92054 w 270025"/>
                    <a:gd name="connsiteY7" fmla="*/ 95122 h 331394"/>
                    <a:gd name="connsiteX8" fmla="*/ 98191 w 270025"/>
                    <a:gd name="connsiteY8" fmla="*/ 0 h 331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025" h="331394">
                      <a:moveTo>
                        <a:pt x="98191" y="0"/>
                      </a:moveTo>
                      <a:cubicBezTo>
                        <a:pt x="73643" y="39378"/>
                        <a:pt x="25060" y="141149"/>
                        <a:pt x="0" y="202518"/>
                      </a:cubicBezTo>
                      <a:cubicBezTo>
                        <a:pt x="20968" y="257750"/>
                        <a:pt x="56256" y="296618"/>
                        <a:pt x="76712" y="331394"/>
                      </a:cubicBezTo>
                      <a:cubicBezTo>
                        <a:pt x="75689" y="304801"/>
                        <a:pt x="88985" y="277184"/>
                        <a:pt x="85917" y="245477"/>
                      </a:cubicBezTo>
                      <a:cubicBezTo>
                        <a:pt x="119670" y="241386"/>
                        <a:pt x="156491" y="249568"/>
                        <a:pt x="187176" y="214792"/>
                      </a:cubicBezTo>
                      <a:cubicBezTo>
                        <a:pt x="217861" y="180016"/>
                        <a:pt x="246500" y="92054"/>
                        <a:pt x="270025" y="36822"/>
                      </a:cubicBezTo>
                      <a:cubicBezTo>
                        <a:pt x="241386" y="76712"/>
                        <a:pt x="229112" y="76200"/>
                        <a:pt x="199450" y="85917"/>
                      </a:cubicBezTo>
                      <a:cubicBezTo>
                        <a:pt x="169788" y="95634"/>
                        <a:pt x="131432" y="89496"/>
                        <a:pt x="92054" y="95122"/>
                      </a:cubicBezTo>
                      <a:cubicBezTo>
                        <a:pt x="95634" y="54721"/>
                        <a:pt x="98190" y="43470"/>
                        <a:pt x="981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Combine stochastic transcription with stochastic degradation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50316" y="1353481"/>
            <a:ext cx="2151719" cy="2151719"/>
          </a:xfrm>
          <a:prstGeom prst="ellipse">
            <a:avLst/>
          </a:prstGeom>
          <a:gradFill flip="none" rotWithShape="1">
            <a:gsLst>
              <a:gs pos="56000">
                <a:schemeClr val="bg2">
                  <a:alpha val="50000"/>
                </a:schemeClr>
              </a:gs>
              <a:gs pos="0">
                <a:srgbClr val="FFFF00">
                  <a:alpha val="50000"/>
                </a:srgbClr>
              </a:gs>
              <a:gs pos="16000">
                <a:srgbClr val="FFC000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14754" y="2041512"/>
            <a:ext cx="2558681" cy="536295"/>
            <a:chOff x="3080119" y="3739702"/>
            <a:chExt cx="2558681" cy="536295"/>
          </a:xfrm>
        </p:grpSpPr>
        <p:sp>
          <p:nvSpPr>
            <p:cNvPr id="7" name="Freeform 6"/>
            <p:cNvSpPr/>
            <p:nvPr/>
          </p:nvSpPr>
          <p:spPr>
            <a:xfrm>
              <a:off x="4324093" y="3739702"/>
              <a:ext cx="917136" cy="441101"/>
            </a:xfrm>
            <a:custGeom>
              <a:avLst/>
              <a:gdLst>
                <a:gd name="connsiteX0" fmla="*/ 0 w 1584101"/>
                <a:gd name="connsiteY0" fmla="*/ 759854 h 759854"/>
                <a:gd name="connsiteX1" fmla="*/ 0 w 1584101"/>
                <a:gd name="connsiteY1" fmla="*/ 0 h 759854"/>
                <a:gd name="connsiteX2" fmla="*/ 1584101 w 1584101"/>
                <a:gd name="connsiteY2" fmla="*/ 12879 h 759854"/>
                <a:gd name="connsiteX0" fmla="*/ 0 w 1579887"/>
                <a:gd name="connsiteY0" fmla="*/ 759854 h 759854"/>
                <a:gd name="connsiteX1" fmla="*/ 0 w 1579887"/>
                <a:gd name="connsiteY1" fmla="*/ 0 h 759854"/>
                <a:gd name="connsiteX2" fmla="*/ 1579887 w 1579887"/>
                <a:gd name="connsiteY2" fmla="*/ 238 h 75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9887" h="759854">
                  <a:moveTo>
                    <a:pt x="0" y="759854"/>
                  </a:moveTo>
                  <a:lnTo>
                    <a:pt x="0" y="0"/>
                  </a:lnTo>
                  <a:lnTo>
                    <a:pt x="1579887" y="238"/>
                  </a:lnTo>
                </a:path>
              </a:pathLst>
            </a:custGeom>
            <a:noFill/>
            <a:ln w="5715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6" descr="C:\Users\dliao\Documents\My Notebook\Physics\UCSF PostDoc\Tlsty Journal Club\PersisterJournalClub20110131\DNADoubleStran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119" y="4114800"/>
              <a:ext cx="2558681" cy="161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7" descr="C:\Users\dliao\Documents\My Notebook\Physics\UCSF PostDoc\Tlsty Journal Club\PersisterJournalClub20110131\R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95" y="1143000"/>
            <a:ext cx="1934310" cy="2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2828993" y="1020781"/>
            <a:ext cx="790070" cy="665401"/>
          </a:xfrm>
          <a:custGeom>
            <a:avLst/>
            <a:gdLst>
              <a:gd name="connsiteX0" fmla="*/ 118308 w 787396"/>
              <a:gd name="connsiteY0" fmla="*/ 213076 h 659191"/>
              <a:gd name="connsiteX1" fmla="*/ 64782 w 787396"/>
              <a:gd name="connsiteY1" fmla="*/ 284444 h 659191"/>
              <a:gd name="connsiteX2" fmla="*/ 11256 w 787396"/>
              <a:gd name="connsiteY2" fmla="*/ 320127 h 659191"/>
              <a:gd name="connsiteX3" fmla="*/ 2335 w 787396"/>
              <a:gd name="connsiteY3" fmla="*/ 431640 h 659191"/>
              <a:gd name="connsiteX4" fmla="*/ 42479 w 787396"/>
              <a:gd name="connsiteY4" fmla="*/ 547612 h 659191"/>
              <a:gd name="connsiteX5" fmla="*/ 158452 w 787396"/>
              <a:gd name="connsiteY5" fmla="*/ 610059 h 659191"/>
              <a:gd name="connsiteX6" fmla="*/ 238741 w 787396"/>
              <a:gd name="connsiteY6" fmla="*/ 627901 h 659191"/>
              <a:gd name="connsiteX7" fmla="*/ 283346 w 787396"/>
              <a:gd name="connsiteY7" fmla="*/ 654664 h 659191"/>
              <a:gd name="connsiteX8" fmla="*/ 475147 w 787396"/>
              <a:gd name="connsiteY8" fmla="*/ 654664 h 659191"/>
              <a:gd name="connsiteX9" fmla="*/ 698171 w 787396"/>
              <a:gd name="connsiteY9" fmla="*/ 610059 h 659191"/>
              <a:gd name="connsiteX10" fmla="*/ 756157 w 787396"/>
              <a:gd name="connsiteY10" fmla="*/ 556533 h 659191"/>
              <a:gd name="connsiteX11" fmla="*/ 733855 w 787396"/>
              <a:gd name="connsiteY11" fmla="*/ 489626 h 659191"/>
              <a:gd name="connsiteX12" fmla="*/ 702631 w 787396"/>
              <a:gd name="connsiteY12" fmla="*/ 436100 h 659191"/>
              <a:gd name="connsiteX13" fmla="*/ 747236 w 787396"/>
              <a:gd name="connsiteY13" fmla="*/ 382574 h 659191"/>
              <a:gd name="connsiteX14" fmla="*/ 787381 w 787396"/>
              <a:gd name="connsiteY14" fmla="*/ 346890 h 659191"/>
              <a:gd name="connsiteX15" fmla="*/ 742776 w 787396"/>
              <a:gd name="connsiteY15" fmla="*/ 239839 h 659191"/>
              <a:gd name="connsiteX16" fmla="*/ 671408 w 787396"/>
              <a:gd name="connsiteY16" fmla="*/ 92643 h 659191"/>
              <a:gd name="connsiteX17" fmla="*/ 608961 w 787396"/>
              <a:gd name="connsiteY17" fmla="*/ 21275 h 659191"/>
              <a:gd name="connsiteX18" fmla="*/ 568817 w 787396"/>
              <a:gd name="connsiteY18" fmla="*/ 3433 h 659191"/>
              <a:gd name="connsiteX19" fmla="*/ 479607 w 787396"/>
              <a:gd name="connsiteY19" fmla="*/ 3433 h 659191"/>
              <a:gd name="connsiteX20" fmla="*/ 274425 w 787396"/>
              <a:gd name="connsiteY20" fmla="*/ 39117 h 659191"/>
              <a:gd name="connsiteX21" fmla="*/ 122768 w 787396"/>
              <a:gd name="connsiteY21" fmla="*/ 110485 h 659191"/>
              <a:gd name="connsiteX22" fmla="*/ 122768 w 787396"/>
              <a:gd name="connsiteY22" fmla="*/ 159550 h 659191"/>
              <a:gd name="connsiteX23" fmla="*/ 118308 w 787396"/>
              <a:gd name="connsiteY23" fmla="*/ 213076 h 659191"/>
              <a:gd name="connsiteX0" fmla="*/ 118308 w 787396"/>
              <a:gd name="connsiteY0" fmla="*/ 213076 h 659191"/>
              <a:gd name="connsiteX1" fmla="*/ 64782 w 787396"/>
              <a:gd name="connsiteY1" fmla="*/ 284444 h 659191"/>
              <a:gd name="connsiteX2" fmla="*/ 11256 w 787396"/>
              <a:gd name="connsiteY2" fmla="*/ 320127 h 659191"/>
              <a:gd name="connsiteX3" fmla="*/ 2335 w 787396"/>
              <a:gd name="connsiteY3" fmla="*/ 431640 h 659191"/>
              <a:gd name="connsiteX4" fmla="*/ 42479 w 787396"/>
              <a:gd name="connsiteY4" fmla="*/ 547612 h 659191"/>
              <a:gd name="connsiteX5" fmla="*/ 158452 w 787396"/>
              <a:gd name="connsiteY5" fmla="*/ 610059 h 659191"/>
              <a:gd name="connsiteX6" fmla="*/ 238741 w 787396"/>
              <a:gd name="connsiteY6" fmla="*/ 627901 h 659191"/>
              <a:gd name="connsiteX7" fmla="*/ 283346 w 787396"/>
              <a:gd name="connsiteY7" fmla="*/ 654664 h 659191"/>
              <a:gd name="connsiteX8" fmla="*/ 475147 w 787396"/>
              <a:gd name="connsiteY8" fmla="*/ 654664 h 659191"/>
              <a:gd name="connsiteX9" fmla="*/ 698171 w 787396"/>
              <a:gd name="connsiteY9" fmla="*/ 610059 h 659191"/>
              <a:gd name="connsiteX10" fmla="*/ 756157 w 787396"/>
              <a:gd name="connsiteY10" fmla="*/ 556533 h 659191"/>
              <a:gd name="connsiteX11" fmla="*/ 733855 w 787396"/>
              <a:gd name="connsiteY11" fmla="*/ 489626 h 659191"/>
              <a:gd name="connsiteX12" fmla="*/ 702631 w 787396"/>
              <a:gd name="connsiteY12" fmla="*/ 436100 h 659191"/>
              <a:gd name="connsiteX13" fmla="*/ 747236 w 787396"/>
              <a:gd name="connsiteY13" fmla="*/ 382574 h 659191"/>
              <a:gd name="connsiteX14" fmla="*/ 787381 w 787396"/>
              <a:gd name="connsiteY14" fmla="*/ 346890 h 659191"/>
              <a:gd name="connsiteX15" fmla="*/ 742776 w 787396"/>
              <a:gd name="connsiteY15" fmla="*/ 239839 h 659191"/>
              <a:gd name="connsiteX16" fmla="*/ 671408 w 787396"/>
              <a:gd name="connsiteY16" fmla="*/ 92643 h 659191"/>
              <a:gd name="connsiteX17" fmla="*/ 608961 w 787396"/>
              <a:gd name="connsiteY17" fmla="*/ 21275 h 659191"/>
              <a:gd name="connsiteX18" fmla="*/ 568817 w 787396"/>
              <a:gd name="connsiteY18" fmla="*/ 3433 h 659191"/>
              <a:gd name="connsiteX19" fmla="*/ 479607 w 787396"/>
              <a:gd name="connsiteY19" fmla="*/ 3433 h 659191"/>
              <a:gd name="connsiteX20" fmla="*/ 274425 w 787396"/>
              <a:gd name="connsiteY20" fmla="*/ 39117 h 659191"/>
              <a:gd name="connsiteX21" fmla="*/ 122768 w 787396"/>
              <a:gd name="connsiteY21" fmla="*/ 110485 h 659191"/>
              <a:gd name="connsiteX22" fmla="*/ 122768 w 787396"/>
              <a:gd name="connsiteY22" fmla="*/ 159550 h 659191"/>
              <a:gd name="connsiteX23" fmla="*/ 118308 w 787396"/>
              <a:gd name="connsiteY23" fmla="*/ 213076 h 659191"/>
              <a:gd name="connsiteX0" fmla="*/ 118308 w 787396"/>
              <a:gd name="connsiteY0" fmla="*/ 213076 h 659191"/>
              <a:gd name="connsiteX1" fmla="*/ 64782 w 787396"/>
              <a:gd name="connsiteY1" fmla="*/ 284444 h 659191"/>
              <a:gd name="connsiteX2" fmla="*/ 11256 w 787396"/>
              <a:gd name="connsiteY2" fmla="*/ 320127 h 659191"/>
              <a:gd name="connsiteX3" fmla="*/ 2335 w 787396"/>
              <a:gd name="connsiteY3" fmla="*/ 431640 h 659191"/>
              <a:gd name="connsiteX4" fmla="*/ 42479 w 787396"/>
              <a:gd name="connsiteY4" fmla="*/ 547612 h 659191"/>
              <a:gd name="connsiteX5" fmla="*/ 158452 w 787396"/>
              <a:gd name="connsiteY5" fmla="*/ 610059 h 659191"/>
              <a:gd name="connsiteX6" fmla="*/ 238741 w 787396"/>
              <a:gd name="connsiteY6" fmla="*/ 627901 h 659191"/>
              <a:gd name="connsiteX7" fmla="*/ 283346 w 787396"/>
              <a:gd name="connsiteY7" fmla="*/ 654664 h 659191"/>
              <a:gd name="connsiteX8" fmla="*/ 475147 w 787396"/>
              <a:gd name="connsiteY8" fmla="*/ 654664 h 659191"/>
              <a:gd name="connsiteX9" fmla="*/ 698171 w 787396"/>
              <a:gd name="connsiteY9" fmla="*/ 610059 h 659191"/>
              <a:gd name="connsiteX10" fmla="*/ 756157 w 787396"/>
              <a:gd name="connsiteY10" fmla="*/ 556533 h 659191"/>
              <a:gd name="connsiteX11" fmla="*/ 733855 w 787396"/>
              <a:gd name="connsiteY11" fmla="*/ 489626 h 659191"/>
              <a:gd name="connsiteX12" fmla="*/ 702631 w 787396"/>
              <a:gd name="connsiteY12" fmla="*/ 436100 h 659191"/>
              <a:gd name="connsiteX13" fmla="*/ 747236 w 787396"/>
              <a:gd name="connsiteY13" fmla="*/ 382574 h 659191"/>
              <a:gd name="connsiteX14" fmla="*/ 787381 w 787396"/>
              <a:gd name="connsiteY14" fmla="*/ 346890 h 659191"/>
              <a:gd name="connsiteX15" fmla="*/ 742776 w 787396"/>
              <a:gd name="connsiteY15" fmla="*/ 239839 h 659191"/>
              <a:gd name="connsiteX16" fmla="*/ 671408 w 787396"/>
              <a:gd name="connsiteY16" fmla="*/ 92643 h 659191"/>
              <a:gd name="connsiteX17" fmla="*/ 608961 w 787396"/>
              <a:gd name="connsiteY17" fmla="*/ 21275 h 659191"/>
              <a:gd name="connsiteX18" fmla="*/ 568817 w 787396"/>
              <a:gd name="connsiteY18" fmla="*/ 3433 h 659191"/>
              <a:gd name="connsiteX19" fmla="*/ 479607 w 787396"/>
              <a:gd name="connsiteY19" fmla="*/ 3433 h 659191"/>
              <a:gd name="connsiteX20" fmla="*/ 274425 w 787396"/>
              <a:gd name="connsiteY20" fmla="*/ 39117 h 659191"/>
              <a:gd name="connsiteX21" fmla="*/ 122768 w 787396"/>
              <a:gd name="connsiteY21" fmla="*/ 110485 h 659191"/>
              <a:gd name="connsiteX22" fmla="*/ 122768 w 787396"/>
              <a:gd name="connsiteY22" fmla="*/ 159550 h 659191"/>
              <a:gd name="connsiteX23" fmla="*/ 118308 w 787396"/>
              <a:gd name="connsiteY23" fmla="*/ 213076 h 659191"/>
              <a:gd name="connsiteX0" fmla="*/ 118308 w 787396"/>
              <a:gd name="connsiteY0" fmla="*/ 213076 h 659192"/>
              <a:gd name="connsiteX1" fmla="*/ 64782 w 787396"/>
              <a:gd name="connsiteY1" fmla="*/ 284444 h 659192"/>
              <a:gd name="connsiteX2" fmla="*/ 11256 w 787396"/>
              <a:gd name="connsiteY2" fmla="*/ 320127 h 659192"/>
              <a:gd name="connsiteX3" fmla="*/ 2335 w 787396"/>
              <a:gd name="connsiteY3" fmla="*/ 431640 h 659192"/>
              <a:gd name="connsiteX4" fmla="*/ 42479 w 787396"/>
              <a:gd name="connsiteY4" fmla="*/ 547612 h 659192"/>
              <a:gd name="connsiteX5" fmla="*/ 158452 w 787396"/>
              <a:gd name="connsiteY5" fmla="*/ 610059 h 659192"/>
              <a:gd name="connsiteX6" fmla="*/ 228261 w 787396"/>
              <a:gd name="connsiteY6" fmla="*/ 627901 h 659192"/>
              <a:gd name="connsiteX7" fmla="*/ 283346 w 787396"/>
              <a:gd name="connsiteY7" fmla="*/ 654664 h 659192"/>
              <a:gd name="connsiteX8" fmla="*/ 475147 w 787396"/>
              <a:gd name="connsiteY8" fmla="*/ 654664 h 659192"/>
              <a:gd name="connsiteX9" fmla="*/ 698171 w 787396"/>
              <a:gd name="connsiteY9" fmla="*/ 610059 h 659192"/>
              <a:gd name="connsiteX10" fmla="*/ 756157 w 787396"/>
              <a:gd name="connsiteY10" fmla="*/ 556533 h 659192"/>
              <a:gd name="connsiteX11" fmla="*/ 733855 w 787396"/>
              <a:gd name="connsiteY11" fmla="*/ 489626 h 659192"/>
              <a:gd name="connsiteX12" fmla="*/ 702631 w 787396"/>
              <a:gd name="connsiteY12" fmla="*/ 436100 h 659192"/>
              <a:gd name="connsiteX13" fmla="*/ 747236 w 787396"/>
              <a:gd name="connsiteY13" fmla="*/ 382574 h 659192"/>
              <a:gd name="connsiteX14" fmla="*/ 787381 w 787396"/>
              <a:gd name="connsiteY14" fmla="*/ 346890 h 659192"/>
              <a:gd name="connsiteX15" fmla="*/ 742776 w 787396"/>
              <a:gd name="connsiteY15" fmla="*/ 239839 h 659192"/>
              <a:gd name="connsiteX16" fmla="*/ 671408 w 787396"/>
              <a:gd name="connsiteY16" fmla="*/ 92643 h 659192"/>
              <a:gd name="connsiteX17" fmla="*/ 608961 w 787396"/>
              <a:gd name="connsiteY17" fmla="*/ 21275 h 659192"/>
              <a:gd name="connsiteX18" fmla="*/ 568817 w 787396"/>
              <a:gd name="connsiteY18" fmla="*/ 3433 h 659192"/>
              <a:gd name="connsiteX19" fmla="*/ 479607 w 787396"/>
              <a:gd name="connsiteY19" fmla="*/ 3433 h 659192"/>
              <a:gd name="connsiteX20" fmla="*/ 274425 w 787396"/>
              <a:gd name="connsiteY20" fmla="*/ 39117 h 659192"/>
              <a:gd name="connsiteX21" fmla="*/ 122768 w 787396"/>
              <a:gd name="connsiteY21" fmla="*/ 110485 h 659192"/>
              <a:gd name="connsiteX22" fmla="*/ 122768 w 787396"/>
              <a:gd name="connsiteY22" fmla="*/ 159550 h 659192"/>
              <a:gd name="connsiteX23" fmla="*/ 118308 w 787396"/>
              <a:gd name="connsiteY23" fmla="*/ 213076 h 659192"/>
              <a:gd name="connsiteX0" fmla="*/ 118308 w 787396"/>
              <a:gd name="connsiteY0" fmla="*/ 213076 h 659192"/>
              <a:gd name="connsiteX1" fmla="*/ 64782 w 787396"/>
              <a:gd name="connsiteY1" fmla="*/ 284444 h 659192"/>
              <a:gd name="connsiteX2" fmla="*/ 11256 w 787396"/>
              <a:gd name="connsiteY2" fmla="*/ 320127 h 659192"/>
              <a:gd name="connsiteX3" fmla="*/ 2335 w 787396"/>
              <a:gd name="connsiteY3" fmla="*/ 431640 h 659192"/>
              <a:gd name="connsiteX4" fmla="*/ 42479 w 787396"/>
              <a:gd name="connsiteY4" fmla="*/ 547612 h 659192"/>
              <a:gd name="connsiteX5" fmla="*/ 158452 w 787396"/>
              <a:gd name="connsiteY5" fmla="*/ 610059 h 659192"/>
              <a:gd name="connsiteX6" fmla="*/ 228261 w 787396"/>
              <a:gd name="connsiteY6" fmla="*/ 627901 h 659192"/>
              <a:gd name="connsiteX7" fmla="*/ 283346 w 787396"/>
              <a:gd name="connsiteY7" fmla="*/ 654664 h 659192"/>
              <a:gd name="connsiteX8" fmla="*/ 475147 w 787396"/>
              <a:gd name="connsiteY8" fmla="*/ 654664 h 659192"/>
              <a:gd name="connsiteX9" fmla="*/ 698171 w 787396"/>
              <a:gd name="connsiteY9" fmla="*/ 610059 h 659192"/>
              <a:gd name="connsiteX10" fmla="*/ 756157 w 787396"/>
              <a:gd name="connsiteY10" fmla="*/ 556533 h 659192"/>
              <a:gd name="connsiteX11" fmla="*/ 733855 w 787396"/>
              <a:gd name="connsiteY11" fmla="*/ 489626 h 659192"/>
              <a:gd name="connsiteX12" fmla="*/ 702631 w 787396"/>
              <a:gd name="connsiteY12" fmla="*/ 436100 h 659192"/>
              <a:gd name="connsiteX13" fmla="*/ 747236 w 787396"/>
              <a:gd name="connsiteY13" fmla="*/ 382574 h 659192"/>
              <a:gd name="connsiteX14" fmla="*/ 787381 w 787396"/>
              <a:gd name="connsiteY14" fmla="*/ 346890 h 659192"/>
              <a:gd name="connsiteX15" fmla="*/ 742776 w 787396"/>
              <a:gd name="connsiteY15" fmla="*/ 239839 h 659192"/>
              <a:gd name="connsiteX16" fmla="*/ 671408 w 787396"/>
              <a:gd name="connsiteY16" fmla="*/ 92643 h 659192"/>
              <a:gd name="connsiteX17" fmla="*/ 608961 w 787396"/>
              <a:gd name="connsiteY17" fmla="*/ 21275 h 659192"/>
              <a:gd name="connsiteX18" fmla="*/ 568817 w 787396"/>
              <a:gd name="connsiteY18" fmla="*/ 3433 h 659192"/>
              <a:gd name="connsiteX19" fmla="*/ 479607 w 787396"/>
              <a:gd name="connsiteY19" fmla="*/ 3433 h 659192"/>
              <a:gd name="connsiteX20" fmla="*/ 274425 w 787396"/>
              <a:gd name="connsiteY20" fmla="*/ 39117 h 659192"/>
              <a:gd name="connsiteX21" fmla="*/ 122768 w 787396"/>
              <a:gd name="connsiteY21" fmla="*/ 110485 h 659192"/>
              <a:gd name="connsiteX22" fmla="*/ 118308 w 787396"/>
              <a:gd name="connsiteY22" fmla="*/ 213076 h 659192"/>
              <a:gd name="connsiteX0" fmla="*/ 120766 w 789854"/>
              <a:gd name="connsiteY0" fmla="*/ 213076 h 659192"/>
              <a:gd name="connsiteX1" fmla="*/ 13714 w 789854"/>
              <a:gd name="connsiteY1" fmla="*/ 320127 h 659192"/>
              <a:gd name="connsiteX2" fmla="*/ 4793 w 789854"/>
              <a:gd name="connsiteY2" fmla="*/ 431640 h 659192"/>
              <a:gd name="connsiteX3" fmla="*/ 44937 w 789854"/>
              <a:gd name="connsiteY3" fmla="*/ 547612 h 659192"/>
              <a:gd name="connsiteX4" fmla="*/ 160910 w 789854"/>
              <a:gd name="connsiteY4" fmla="*/ 610059 h 659192"/>
              <a:gd name="connsiteX5" fmla="*/ 230719 w 789854"/>
              <a:gd name="connsiteY5" fmla="*/ 627901 h 659192"/>
              <a:gd name="connsiteX6" fmla="*/ 285804 w 789854"/>
              <a:gd name="connsiteY6" fmla="*/ 654664 h 659192"/>
              <a:gd name="connsiteX7" fmla="*/ 477605 w 789854"/>
              <a:gd name="connsiteY7" fmla="*/ 654664 h 659192"/>
              <a:gd name="connsiteX8" fmla="*/ 700629 w 789854"/>
              <a:gd name="connsiteY8" fmla="*/ 610059 h 659192"/>
              <a:gd name="connsiteX9" fmla="*/ 758615 w 789854"/>
              <a:gd name="connsiteY9" fmla="*/ 556533 h 659192"/>
              <a:gd name="connsiteX10" fmla="*/ 736313 w 789854"/>
              <a:gd name="connsiteY10" fmla="*/ 489626 h 659192"/>
              <a:gd name="connsiteX11" fmla="*/ 705089 w 789854"/>
              <a:gd name="connsiteY11" fmla="*/ 436100 h 659192"/>
              <a:gd name="connsiteX12" fmla="*/ 749694 w 789854"/>
              <a:gd name="connsiteY12" fmla="*/ 382574 h 659192"/>
              <a:gd name="connsiteX13" fmla="*/ 789839 w 789854"/>
              <a:gd name="connsiteY13" fmla="*/ 346890 h 659192"/>
              <a:gd name="connsiteX14" fmla="*/ 745234 w 789854"/>
              <a:gd name="connsiteY14" fmla="*/ 239839 h 659192"/>
              <a:gd name="connsiteX15" fmla="*/ 673866 w 789854"/>
              <a:gd name="connsiteY15" fmla="*/ 92643 h 659192"/>
              <a:gd name="connsiteX16" fmla="*/ 611419 w 789854"/>
              <a:gd name="connsiteY16" fmla="*/ 21275 h 659192"/>
              <a:gd name="connsiteX17" fmla="*/ 571275 w 789854"/>
              <a:gd name="connsiteY17" fmla="*/ 3433 h 659192"/>
              <a:gd name="connsiteX18" fmla="*/ 482065 w 789854"/>
              <a:gd name="connsiteY18" fmla="*/ 3433 h 659192"/>
              <a:gd name="connsiteX19" fmla="*/ 276883 w 789854"/>
              <a:gd name="connsiteY19" fmla="*/ 39117 h 659192"/>
              <a:gd name="connsiteX20" fmla="*/ 125226 w 789854"/>
              <a:gd name="connsiteY20" fmla="*/ 110485 h 659192"/>
              <a:gd name="connsiteX21" fmla="*/ 120766 w 789854"/>
              <a:gd name="connsiteY21" fmla="*/ 213076 h 659192"/>
              <a:gd name="connsiteX0" fmla="*/ 120766 w 789854"/>
              <a:gd name="connsiteY0" fmla="*/ 213076 h 659192"/>
              <a:gd name="connsiteX1" fmla="*/ 13714 w 789854"/>
              <a:gd name="connsiteY1" fmla="*/ 320127 h 659192"/>
              <a:gd name="connsiteX2" fmla="*/ 4793 w 789854"/>
              <a:gd name="connsiteY2" fmla="*/ 431640 h 659192"/>
              <a:gd name="connsiteX3" fmla="*/ 44937 w 789854"/>
              <a:gd name="connsiteY3" fmla="*/ 547612 h 659192"/>
              <a:gd name="connsiteX4" fmla="*/ 160910 w 789854"/>
              <a:gd name="connsiteY4" fmla="*/ 610059 h 659192"/>
              <a:gd name="connsiteX5" fmla="*/ 230719 w 789854"/>
              <a:gd name="connsiteY5" fmla="*/ 627901 h 659192"/>
              <a:gd name="connsiteX6" fmla="*/ 285804 w 789854"/>
              <a:gd name="connsiteY6" fmla="*/ 654664 h 659192"/>
              <a:gd name="connsiteX7" fmla="*/ 477605 w 789854"/>
              <a:gd name="connsiteY7" fmla="*/ 654664 h 659192"/>
              <a:gd name="connsiteX8" fmla="*/ 700629 w 789854"/>
              <a:gd name="connsiteY8" fmla="*/ 610059 h 659192"/>
              <a:gd name="connsiteX9" fmla="*/ 758615 w 789854"/>
              <a:gd name="connsiteY9" fmla="*/ 556533 h 659192"/>
              <a:gd name="connsiteX10" fmla="*/ 736313 w 789854"/>
              <a:gd name="connsiteY10" fmla="*/ 489626 h 659192"/>
              <a:gd name="connsiteX11" fmla="*/ 705089 w 789854"/>
              <a:gd name="connsiteY11" fmla="*/ 436100 h 659192"/>
              <a:gd name="connsiteX12" fmla="*/ 749694 w 789854"/>
              <a:gd name="connsiteY12" fmla="*/ 382574 h 659192"/>
              <a:gd name="connsiteX13" fmla="*/ 789839 w 789854"/>
              <a:gd name="connsiteY13" fmla="*/ 346890 h 659192"/>
              <a:gd name="connsiteX14" fmla="*/ 745234 w 789854"/>
              <a:gd name="connsiteY14" fmla="*/ 239839 h 659192"/>
              <a:gd name="connsiteX15" fmla="*/ 673866 w 789854"/>
              <a:gd name="connsiteY15" fmla="*/ 92643 h 659192"/>
              <a:gd name="connsiteX16" fmla="*/ 611419 w 789854"/>
              <a:gd name="connsiteY16" fmla="*/ 21275 h 659192"/>
              <a:gd name="connsiteX17" fmla="*/ 571275 w 789854"/>
              <a:gd name="connsiteY17" fmla="*/ 3433 h 659192"/>
              <a:gd name="connsiteX18" fmla="*/ 482065 w 789854"/>
              <a:gd name="connsiteY18" fmla="*/ 3433 h 659192"/>
              <a:gd name="connsiteX19" fmla="*/ 276883 w 789854"/>
              <a:gd name="connsiteY19" fmla="*/ 39117 h 659192"/>
              <a:gd name="connsiteX20" fmla="*/ 125226 w 789854"/>
              <a:gd name="connsiteY20" fmla="*/ 110485 h 659192"/>
              <a:gd name="connsiteX21" fmla="*/ 120766 w 789854"/>
              <a:gd name="connsiteY21" fmla="*/ 213076 h 659192"/>
              <a:gd name="connsiteX0" fmla="*/ 120766 w 789854"/>
              <a:gd name="connsiteY0" fmla="*/ 210387 h 656503"/>
              <a:gd name="connsiteX1" fmla="*/ 13714 w 789854"/>
              <a:gd name="connsiteY1" fmla="*/ 317438 h 656503"/>
              <a:gd name="connsiteX2" fmla="*/ 4793 w 789854"/>
              <a:gd name="connsiteY2" fmla="*/ 428951 h 656503"/>
              <a:gd name="connsiteX3" fmla="*/ 44937 w 789854"/>
              <a:gd name="connsiteY3" fmla="*/ 544923 h 656503"/>
              <a:gd name="connsiteX4" fmla="*/ 160910 w 789854"/>
              <a:gd name="connsiteY4" fmla="*/ 607370 h 656503"/>
              <a:gd name="connsiteX5" fmla="*/ 230719 w 789854"/>
              <a:gd name="connsiteY5" fmla="*/ 625212 h 656503"/>
              <a:gd name="connsiteX6" fmla="*/ 285804 w 789854"/>
              <a:gd name="connsiteY6" fmla="*/ 651975 h 656503"/>
              <a:gd name="connsiteX7" fmla="*/ 477605 w 789854"/>
              <a:gd name="connsiteY7" fmla="*/ 651975 h 656503"/>
              <a:gd name="connsiteX8" fmla="*/ 700629 w 789854"/>
              <a:gd name="connsiteY8" fmla="*/ 607370 h 656503"/>
              <a:gd name="connsiteX9" fmla="*/ 758615 w 789854"/>
              <a:gd name="connsiteY9" fmla="*/ 553844 h 656503"/>
              <a:gd name="connsiteX10" fmla="*/ 736313 w 789854"/>
              <a:gd name="connsiteY10" fmla="*/ 486937 h 656503"/>
              <a:gd name="connsiteX11" fmla="*/ 705089 w 789854"/>
              <a:gd name="connsiteY11" fmla="*/ 433411 h 656503"/>
              <a:gd name="connsiteX12" fmla="*/ 749694 w 789854"/>
              <a:gd name="connsiteY12" fmla="*/ 379885 h 656503"/>
              <a:gd name="connsiteX13" fmla="*/ 789839 w 789854"/>
              <a:gd name="connsiteY13" fmla="*/ 344201 h 656503"/>
              <a:gd name="connsiteX14" fmla="*/ 745234 w 789854"/>
              <a:gd name="connsiteY14" fmla="*/ 237150 h 656503"/>
              <a:gd name="connsiteX15" fmla="*/ 673866 w 789854"/>
              <a:gd name="connsiteY15" fmla="*/ 89954 h 656503"/>
              <a:gd name="connsiteX16" fmla="*/ 611419 w 789854"/>
              <a:gd name="connsiteY16" fmla="*/ 18586 h 656503"/>
              <a:gd name="connsiteX17" fmla="*/ 571275 w 789854"/>
              <a:gd name="connsiteY17" fmla="*/ 744 h 656503"/>
              <a:gd name="connsiteX18" fmla="*/ 276883 w 789854"/>
              <a:gd name="connsiteY18" fmla="*/ 36428 h 656503"/>
              <a:gd name="connsiteX19" fmla="*/ 125226 w 789854"/>
              <a:gd name="connsiteY19" fmla="*/ 107796 h 656503"/>
              <a:gd name="connsiteX20" fmla="*/ 120766 w 789854"/>
              <a:gd name="connsiteY20" fmla="*/ 210387 h 656503"/>
              <a:gd name="connsiteX0" fmla="*/ 120766 w 789854"/>
              <a:gd name="connsiteY0" fmla="*/ 209643 h 655759"/>
              <a:gd name="connsiteX1" fmla="*/ 13714 w 789854"/>
              <a:gd name="connsiteY1" fmla="*/ 316694 h 655759"/>
              <a:gd name="connsiteX2" fmla="*/ 4793 w 789854"/>
              <a:gd name="connsiteY2" fmla="*/ 428207 h 655759"/>
              <a:gd name="connsiteX3" fmla="*/ 44937 w 789854"/>
              <a:gd name="connsiteY3" fmla="*/ 544179 h 655759"/>
              <a:gd name="connsiteX4" fmla="*/ 160910 w 789854"/>
              <a:gd name="connsiteY4" fmla="*/ 606626 h 655759"/>
              <a:gd name="connsiteX5" fmla="*/ 230719 w 789854"/>
              <a:gd name="connsiteY5" fmla="*/ 624468 h 655759"/>
              <a:gd name="connsiteX6" fmla="*/ 285804 w 789854"/>
              <a:gd name="connsiteY6" fmla="*/ 651231 h 655759"/>
              <a:gd name="connsiteX7" fmla="*/ 477605 w 789854"/>
              <a:gd name="connsiteY7" fmla="*/ 651231 h 655759"/>
              <a:gd name="connsiteX8" fmla="*/ 700629 w 789854"/>
              <a:gd name="connsiteY8" fmla="*/ 606626 h 655759"/>
              <a:gd name="connsiteX9" fmla="*/ 758615 w 789854"/>
              <a:gd name="connsiteY9" fmla="*/ 553100 h 655759"/>
              <a:gd name="connsiteX10" fmla="*/ 736313 w 789854"/>
              <a:gd name="connsiteY10" fmla="*/ 486193 h 655759"/>
              <a:gd name="connsiteX11" fmla="*/ 705089 w 789854"/>
              <a:gd name="connsiteY11" fmla="*/ 432667 h 655759"/>
              <a:gd name="connsiteX12" fmla="*/ 749694 w 789854"/>
              <a:gd name="connsiteY12" fmla="*/ 379141 h 655759"/>
              <a:gd name="connsiteX13" fmla="*/ 789839 w 789854"/>
              <a:gd name="connsiteY13" fmla="*/ 343457 h 655759"/>
              <a:gd name="connsiteX14" fmla="*/ 745234 w 789854"/>
              <a:gd name="connsiteY14" fmla="*/ 236406 h 655759"/>
              <a:gd name="connsiteX15" fmla="*/ 673866 w 789854"/>
              <a:gd name="connsiteY15" fmla="*/ 89210 h 655759"/>
              <a:gd name="connsiteX16" fmla="*/ 571275 w 789854"/>
              <a:gd name="connsiteY16" fmla="*/ 0 h 655759"/>
              <a:gd name="connsiteX17" fmla="*/ 276883 w 789854"/>
              <a:gd name="connsiteY17" fmla="*/ 35684 h 655759"/>
              <a:gd name="connsiteX18" fmla="*/ 125226 w 789854"/>
              <a:gd name="connsiteY18" fmla="*/ 107052 h 655759"/>
              <a:gd name="connsiteX19" fmla="*/ 120766 w 789854"/>
              <a:gd name="connsiteY19" fmla="*/ 209643 h 655759"/>
              <a:gd name="connsiteX0" fmla="*/ 120766 w 789854"/>
              <a:gd name="connsiteY0" fmla="*/ 210996 h 657112"/>
              <a:gd name="connsiteX1" fmla="*/ 13714 w 789854"/>
              <a:gd name="connsiteY1" fmla="*/ 318047 h 657112"/>
              <a:gd name="connsiteX2" fmla="*/ 4793 w 789854"/>
              <a:gd name="connsiteY2" fmla="*/ 429560 h 657112"/>
              <a:gd name="connsiteX3" fmla="*/ 44937 w 789854"/>
              <a:gd name="connsiteY3" fmla="*/ 545532 h 657112"/>
              <a:gd name="connsiteX4" fmla="*/ 160910 w 789854"/>
              <a:gd name="connsiteY4" fmla="*/ 607979 h 657112"/>
              <a:gd name="connsiteX5" fmla="*/ 230719 w 789854"/>
              <a:gd name="connsiteY5" fmla="*/ 625821 h 657112"/>
              <a:gd name="connsiteX6" fmla="*/ 285804 w 789854"/>
              <a:gd name="connsiteY6" fmla="*/ 652584 h 657112"/>
              <a:gd name="connsiteX7" fmla="*/ 477605 w 789854"/>
              <a:gd name="connsiteY7" fmla="*/ 652584 h 657112"/>
              <a:gd name="connsiteX8" fmla="*/ 700629 w 789854"/>
              <a:gd name="connsiteY8" fmla="*/ 607979 h 657112"/>
              <a:gd name="connsiteX9" fmla="*/ 758615 w 789854"/>
              <a:gd name="connsiteY9" fmla="*/ 554453 h 657112"/>
              <a:gd name="connsiteX10" fmla="*/ 736313 w 789854"/>
              <a:gd name="connsiteY10" fmla="*/ 487546 h 657112"/>
              <a:gd name="connsiteX11" fmla="*/ 705089 w 789854"/>
              <a:gd name="connsiteY11" fmla="*/ 434020 h 657112"/>
              <a:gd name="connsiteX12" fmla="*/ 749694 w 789854"/>
              <a:gd name="connsiteY12" fmla="*/ 380494 h 657112"/>
              <a:gd name="connsiteX13" fmla="*/ 789839 w 789854"/>
              <a:gd name="connsiteY13" fmla="*/ 344810 h 657112"/>
              <a:gd name="connsiteX14" fmla="*/ 745234 w 789854"/>
              <a:gd name="connsiteY14" fmla="*/ 237759 h 657112"/>
              <a:gd name="connsiteX15" fmla="*/ 673866 w 789854"/>
              <a:gd name="connsiteY15" fmla="*/ 90563 h 657112"/>
              <a:gd name="connsiteX16" fmla="*/ 571275 w 789854"/>
              <a:gd name="connsiteY16" fmla="*/ 1353 h 657112"/>
              <a:gd name="connsiteX17" fmla="*/ 276883 w 789854"/>
              <a:gd name="connsiteY17" fmla="*/ 37037 h 657112"/>
              <a:gd name="connsiteX18" fmla="*/ 125226 w 789854"/>
              <a:gd name="connsiteY18" fmla="*/ 108405 h 657112"/>
              <a:gd name="connsiteX19" fmla="*/ 120766 w 789854"/>
              <a:gd name="connsiteY19" fmla="*/ 210996 h 657112"/>
              <a:gd name="connsiteX0" fmla="*/ 120766 w 789854"/>
              <a:gd name="connsiteY0" fmla="*/ 210996 h 657112"/>
              <a:gd name="connsiteX1" fmla="*/ 13714 w 789854"/>
              <a:gd name="connsiteY1" fmla="*/ 318047 h 657112"/>
              <a:gd name="connsiteX2" fmla="*/ 4793 w 789854"/>
              <a:gd name="connsiteY2" fmla="*/ 429560 h 657112"/>
              <a:gd name="connsiteX3" fmla="*/ 44937 w 789854"/>
              <a:gd name="connsiteY3" fmla="*/ 545532 h 657112"/>
              <a:gd name="connsiteX4" fmla="*/ 160910 w 789854"/>
              <a:gd name="connsiteY4" fmla="*/ 607979 h 657112"/>
              <a:gd name="connsiteX5" fmla="*/ 230719 w 789854"/>
              <a:gd name="connsiteY5" fmla="*/ 625821 h 657112"/>
              <a:gd name="connsiteX6" fmla="*/ 285804 w 789854"/>
              <a:gd name="connsiteY6" fmla="*/ 652584 h 657112"/>
              <a:gd name="connsiteX7" fmla="*/ 477605 w 789854"/>
              <a:gd name="connsiteY7" fmla="*/ 652584 h 657112"/>
              <a:gd name="connsiteX8" fmla="*/ 700629 w 789854"/>
              <a:gd name="connsiteY8" fmla="*/ 607979 h 657112"/>
              <a:gd name="connsiteX9" fmla="*/ 758615 w 789854"/>
              <a:gd name="connsiteY9" fmla="*/ 554453 h 657112"/>
              <a:gd name="connsiteX10" fmla="*/ 736313 w 789854"/>
              <a:gd name="connsiteY10" fmla="*/ 487546 h 657112"/>
              <a:gd name="connsiteX11" fmla="*/ 705089 w 789854"/>
              <a:gd name="connsiteY11" fmla="*/ 434020 h 657112"/>
              <a:gd name="connsiteX12" fmla="*/ 749694 w 789854"/>
              <a:gd name="connsiteY12" fmla="*/ 380494 h 657112"/>
              <a:gd name="connsiteX13" fmla="*/ 789839 w 789854"/>
              <a:gd name="connsiteY13" fmla="*/ 344810 h 657112"/>
              <a:gd name="connsiteX14" fmla="*/ 745234 w 789854"/>
              <a:gd name="connsiteY14" fmla="*/ 237759 h 657112"/>
              <a:gd name="connsiteX15" fmla="*/ 571275 w 789854"/>
              <a:gd name="connsiteY15" fmla="*/ 1353 h 657112"/>
              <a:gd name="connsiteX16" fmla="*/ 276883 w 789854"/>
              <a:gd name="connsiteY16" fmla="*/ 37037 h 657112"/>
              <a:gd name="connsiteX17" fmla="*/ 125226 w 789854"/>
              <a:gd name="connsiteY17" fmla="*/ 108405 h 657112"/>
              <a:gd name="connsiteX18" fmla="*/ 120766 w 789854"/>
              <a:gd name="connsiteY18" fmla="*/ 210996 h 657112"/>
              <a:gd name="connsiteX0" fmla="*/ 120766 w 789842"/>
              <a:gd name="connsiteY0" fmla="*/ 219285 h 665401"/>
              <a:gd name="connsiteX1" fmla="*/ 13714 w 789842"/>
              <a:gd name="connsiteY1" fmla="*/ 326336 h 665401"/>
              <a:gd name="connsiteX2" fmla="*/ 4793 w 789842"/>
              <a:gd name="connsiteY2" fmla="*/ 437849 h 665401"/>
              <a:gd name="connsiteX3" fmla="*/ 44937 w 789842"/>
              <a:gd name="connsiteY3" fmla="*/ 553821 h 665401"/>
              <a:gd name="connsiteX4" fmla="*/ 160910 w 789842"/>
              <a:gd name="connsiteY4" fmla="*/ 616268 h 665401"/>
              <a:gd name="connsiteX5" fmla="*/ 230719 w 789842"/>
              <a:gd name="connsiteY5" fmla="*/ 634110 h 665401"/>
              <a:gd name="connsiteX6" fmla="*/ 285804 w 789842"/>
              <a:gd name="connsiteY6" fmla="*/ 660873 h 665401"/>
              <a:gd name="connsiteX7" fmla="*/ 477605 w 789842"/>
              <a:gd name="connsiteY7" fmla="*/ 660873 h 665401"/>
              <a:gd name="connsiteX8" fmla="*/ 700629 w 789842"/>
              <a:gd name="connsiteY8" fmla="*/ 616268 h 665401"/>
              <a:gd name="connsiteX9" fmla="*/ 758615 w 789842"/>
              <a:gd name="connsiteY9" fmla="*/ 562742 h 665401"/>
              <a:gd name="connsiteX10" fmla="*/ 736313 w 789842"/>
              <a:gd name="connsiteY10" fmla="*/ 495835 h 665401"/>
              <a:gd name="connsiteX11" fmla="*/ 705089 w 789842"/>
              <a:gd name="connsiteY11" fmla="*/ 442309 h 665401"/>
              <a:gd name="connsiteX12" fmla="*/ 749694 w 789842"/>
              <a:gd name="connsiteY12" fmla="*/ 388783 h 665401"/>
              <a:gd name="connsiteX13" fmla="*/ 789839 w 789842"/>
              <a:gd name="connsiteY13" fmla="*/ 353099 h 665401"/>
              <a:gd name="connsiteX14" fmla="*/ 750474 w 789842"/>
              <a:gd name="connsiteY14" fmla="*/ 225088 h 665401"/>
              <a:gd name="connsiteX15" fmla="*/ 571275 w 789842"/>
              <a:gd name="connsiteY15" fmla="*/ 9642 h 665401"/>
              <a:gd name="connsiteX16" fmla="*/ 276883 w 789842"/>
              <a:gd name="connsiteY16" fmla="*/ 45326 h 665401"/>
              <a:gd name="connsiteX17" fmla="*/ 125226 w 789842"/>
              <a:gd name="connsiteY17" fmla="*/ 116694 h 665401"/>
              <a:gd name="connsiteX18" fmla="*/ 120766 w 789842"/>
              <a:gd name="connsiteY18" fmla="*/ 219285 h 665401"/>
              <a:gd name="connsiteX0" fmla="*/ 120766 w 789842"/>
              <a:gd name="connsiteY0" fmla="*/ 219285 h 665401"/>
              <a:gd name="connsiteX1" fmla="*/ 13714 w 789842"/>
              <a:gd name="connsiteY1" fmla="*/ 326336 h 665401"/>
              <a:gd name="connsiteX2" fmla="*/ 4793 w 789842"/>
              <a:gd name="connsiteY2" fmla="*/ 437849 h 665401"/>
              <a:gd name="connsiteX3" fmla="*/ 44937 w 789842"/>
              <a:gd name="connsiteY3" fmla="*/ 553821 h 665401"/>
              <a:gd name="connsiteX4" fmla="*/ 160910 w 789842"/>
              <a:gd name="connsiteY4" fmla="*/ 616268 h 665401"/>
              <a:gd name="connsiteX5" fmla="*/ 230719 w 789842"/>
              <a:gd name="connsiteY5" fmla="*/ 634110 h 665401"/>
              <a:gd name="connsiteX6" fmla="*/ 285804 w 789842"/>
              <a:gd name="connsiteY6" fmla="*/ 660873 h 665401"/>
              <a:gd name="connsiteX7" fmla="*/ 477605 w 789842"/>
              <a:gd name="connsiteY7" fmla="*/ 660873 h 665401"/>
              <a:gd name="connsiteX8" fmla="*/ 700629 w 789842"/>
              <a:gd name="connsiteY8" fmla="*/ 616268 h 665401"/>
              <a:gd name="connsiteX9" fmla="*/ 758615 w 789842"/>
              <a:gd name="connsiteY9" fmla="*/ 562742 h 665401"/>
              <a:gd name="connsiteX10" fmla="*/ 736313 w 789842"/>
              <a:gd name="connsiteY10" fmla="*/ 495835 h 665401"/>
              <a:gd name="connsiteX11" fmla="*/ 686749 w 789842"/>
              <a:gd name="connsiteY11" fmla="*/ 437069 h 665401"/>
              <a:gd name="connsiteX12" fmla="*/ 749694 w 789842"/>
              <a:gd name="connsiteY12" fmla="*/ 388783 h 665401"/>
              <a:gd name="connsiteX13" fmla="*/ 789839 w 789842"/>
              <a:gd name="connsiteY13" fmla="*/ 353099 h 665401"/>
              <a:gd name="connsiteX14" fmla="*/ 750474 w 789842"/>
              <a:gd name="connsiteY14" fmla="*/ 225088 h 665401"/>
              <a:gd name="connsiteX15" fmla="*/ 571275 w 789842"/>
              <a:gd name="connsiteY15" fmla="*/ 9642 h 665401"/>
              <a:gd name="connsiteX16" fmla="*/ 276883 w 789842"/>
              <a:gd name="connsiteY16" fmla="*/ 45326 h 665401"/>
              <a:gd name="connsiteX17" fmla="*/ 125226 w 789842"/>
              <a:gd name="connsiteY17" fmla="*/ 116694 h 665401"/>
              <a:gd name="connsiteX18" fmla="*/ 120766 w 789842"/>
              <a:gd name="connsiteY18" fmla="*/ 219285 h 665401"/>
              <a:gd name="connsiteX0" fmla="*/ 120766 w 789842"/>
              <a:gd name="connsiteY0" fmla="*/ 219285 h 665401"/>
              <a:gd name="connsiteX1" fmla="*/ 13714 w 789842"/>
              <a:gd name="connsiteY1" fmla="*/ 326336 h 665401"/>
              <a:gd name="connsiteX2" fmla="*/ 4793 w 789842"/>
              <a:gd name="connsiteY2" fmla="*/ 437849 h 665401"/>
              <a:gd name="connsiteX3" fmla="*/ 44937 w 789842"/>
              <a:gd name="connsiteY3" fmla="*/ 553821 h 665401"/>
              <a:gd name="connsiteX4" fmla="*/ 160910 w 789842"/>
              <a:gd name="connsiteY4" fmla="*/ 616268 h 665401"/>
              <a:gd name="connsiteX5" fmla="*/ 230719 w 789842"/>
              <a:gd name="connsiteY5" fmla="*/ 634110 h 665401"/>
              <a:gd name="connsiteX6" fmla="*/ 285804 w 789842"/>
              <a:gd name="connsiteY6" fmla="*/ 660873 h 665401"/>
              <a:gd name="connsiteX7" fmla="*/ 477605 w 789842"/>
              <a:gd name="connsiteY7" fmla="*/ 660873 h 665401"/>
              <a:gd name="connsiteX8" fmla="*/ 700629 w 789842"/>
              <a:gd name="connsiteY8" fmla="*/ 616268 h 665401"/>
              <a:gd name="connsiteX9" fmla="*/ 758615 w 789842"/>
              <a:gd name="connsiteY9" fmla="*/ 562742 h 665401"/>
              <a:gd name="connsiteX10" fmla="*/ 723212 w 789842"/>
              <a:gd name="connsiteY10" fmla="*/ 506315 h 665401"/>
              <a:gd name="connsiteX11" fmla="*/ 686749 w 789842"/>
              <a:gd name="connsiteY11" fmla="*/ 437069 h 665401"/>
              <a:gd name="connsiteX12" fmla="*/ 749694 w 789842"/>
              <a:gd name="connsiteY12" fmla="*/ 388783 h 665401"/>
              <a:gd name="connsiteX13" fmla="*/ 789839 w 789842"/>
              <a:gd name="connsiteY13" fmla="*/ 353099 h 665401"/>
              <a:gd name="connsiteX14" fmla="*/ 750474 w 789842"/>
              <a:gd name="connsiteY14" fmla="*/ 225088 h 665401"/>
              <a:gd name="connsiteX15" fmla="*/ 571275 w 789842"/>
              <a:gd name="connsiteY15" fmla="*/ 9642 h 665401"/>
              <a:gd name="connsiteX16" fmla="*/ 276883 w 789842"/>
              <a:gd name="connsiteY16" fmla="*/ 45326 h 665401"/>
              <a:gd name="connsiteX17" fmla="*/ 125226 w 789842"/>
              <a:gd name="connsiteY17" fmla="*/ 116694 h 665401"/>
              <a:gd name="connsiteX18" fmla="*/ 120766 w 789842"/>
              <a:gd name="connsiteY18" fmla="*/ 219285 h 665401"/>
              <a:gd name="connsiteX0" fmla="*/ 120766 w 790070"/>
              <a:gd name="connsiteY0" fmla="*/ 219285 h 665401"/>
              <a:gd name="connsiteX1" fmla="*/ 13714 w 790070"/>
              <a:gd name="connsiteY1" fmla="*/ 326336 h 665401"/>
              <a:gd name="connsiteX2" fmla="*/ 4793 w 790070"/>
              <a:gd name="connsiteY2" fmla="*/ 437849 h 665401"/>
              <a:gd name="connsiteX3" fmla="*/ 44937 w 790070"/>
              <a:gd name="connsiteY3" fmla="*/ 553821 h 665401"/>
              <a:gd name="connsiteX4" fmla="*/ 160910 w 790070"/>
              <a:gd name="connsiteY4" fmla="*/ 616268 h 665401"/>
              <a:gd name="connsiteX5" fmla="*/ 230719 w 790070"/>
              <a:gd name="connsiteY5" fmla="*/ 634110 h 665401"/>
              <a:gd name="connsiteX6" fmla="*/ 285804 w 790070"/>
              <a:gd name="connsiteY6" fmla="*/ 660873 h 665401"/>
              <a:gd name="connsiteX7" fmla="*/ 477605 w 790070"/>
              <a:gd name="connsiteY7" fmla="*/ 660873 h 665401"/>
              <a:gd name="connsiteX8" fmla="*/ 700629 w 790070"/>
              <a:gd name="connsiteY8" fmla="*/ 616268 h 665401"/>
              <a:gd name="connsiteX9" fmla="*/ 758615 w 790070"/>
              <a:gd name="connsiteY9" fmla="*/ 562742 h 665401"/>
              <a:gd name="connsiteX10" fmla="*/ 723212 w 790070"/>
              <a:gd name="connsiteY10" fmla="*/ 506315 h 665401"/>
              <a:gd name="connsiteX11" fmla="*/ 686749 w 790070"/>
              <a:gd name="connsiteY11" fmla="*/ 437069 h 665401"/>
              <a:gd name="connsiteX12" fmla="*/ 741834 w 790070"/>
              <a:gd name="connsiteY12" fmla="*/ 375683 h 665401"/>
              <a:gd name="connsiteX13" fmla="*/ 789839 w 790070"/>
              <a:gd name="connsiteY13" fmla="*/ 353099 h 665401"/>
              <a:gd name="connsiteX14" fmla="*/ 750474 w 790070"/>
              <a:gd name="connsiteY14" fmla="*/ 225088 h 665401"/>
              <a:gd name="connsiteX15" fmla="*/ 571275 w 790070"/>
              <a:gd name="connsiteY15" fmla="*/ 9642 h 665401"/>
              <a:gd name="connsiteX16" fmla="*/ 276883 w 790070"/>
              <a:gd name="connsiteY16" fmla="*/ 45326 h 665401"/>
              <a:gd name="connsiteX17" fmla="*/ 125226 w 790070"/>
              <a:gd name="connsiteY17" fmla="*/ 116694 h 665401"/>
              <a:gd name="connsiteX18" fmla="*/ 120766 w 790070"/>
              <a:gd name="connsiteY18" fmla="*/ 219285 h 665401"/>
              <a:gd name="connsiteX0" fmla="*/ 120766 w 790070"/>
              <a:gd name="connsiteY0" fmla="*/ 219285 h 665401"/>
              <a:gd name="connsiteX1" fmla="*/ 13714 w 790070"/>
              <a:gd name="connsiteY1" fmla="*/ 326336 h 665401"/>
              <a:gd name="connsiteX2" fmla="*/ 4793 w 790070"/>
              <a:gd name="connsiteY2" fmla="*/ 437849 h 665401"/>
              <a:gd name="connsiteX3" fmla="*/ 44937 w 790070"/>
              <a:gd name="connsiteY3" fmla="*/ 553821 h 665401"/>
              <a:gd name="connsiteX4" fmla="*/ 160910 w 790070"/>
              <a:gd name="connsiteY4" fmla="*/ 616268 h 665401"/>
              <a:gd name="connsiteX5" fmla="*/ 230719 w 790070"/>
              <a:gd name="connsiteY5" fmla="*/ 634110 h 665401"/>
              <a:gd name="connsiteX6" fmla="*/ 285804 w 790070"/>
              <a:gd name="connsiteY6" fmla="*/ 660873 h 665401"/>
              <a:gd name="connsiteX7" fmla="*/ 477605 w 790070"/>
              <a:gd name="connsiteY7" fmla="*/ 660873 h 665401"/>
              <a:gd name="connsiteX8" fmla="*/ 700629 w 790070"/>
              <a:gd name="connsiteY8" fmla="*/ 616268 h 665401"/>
              <a:gd name="connsiteX9" fmla="*/ 758615 w 790070"/>
              <a:gd name="connsiteY9" fmla="*/ 562742 h 665401"/>
              <a:gd name="connsiteX10" fmla="*/ 723212 w 790070"/>
              <a:gd name="connsiteY10" fmla="*/ 506315 h 665401"/>
              <a:gd name="connsiteX11" fmla="*/ 686749 w 790070"/>
              <a:gd name="connsiteY11" fmla="*/ 437069 h 665401"/>
              <a:gd name="connsiteX12" fmla="*/ 741834 w 790070"/>
              <a:gd name="connsiteY12" fmla="*/ 375683 h 665401"/>
              <a:gd name="connsiteX13" fmla="*/ 789839 w 790070"/>
              <a:gd name="connsiteY13" fmla="*/ 353099 h 665401"/>
              <a:gd name="connsiteX14" fmla="*/ 750474 w 790070"/>
              <a:gd name="connsiteY14" fmla="*/ 225088 h 665401"/>
              <a:gd name="connsiteX15" fmla="*/ 571275 w 790070"/>
              <a:gd name="connsiteY15" fmla="*/ 9642 h 665401"/>
              <a:gd name="connsiteX16" fmla="*/ 276883 w 790070"/>
              <a:gd name="connsiteY16" fmla="*/ 45326 h 665401"/>
              <a:gd name="connsiteX17" fmla="*/ 125226 w 790070"/>
              <a:gd name="connsiteY17" fmla="*/ 116694 h 665401"/>
              <a:gd name="connsiteX18" fmla="*/ 120766 w 790070"/>
              <a:gd name="connsiteY18" fmla="*/ 219285 h 66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0070" h="665401">
                <a:moveTo>
                  <a:pt x="120766" y="219285"/>
                </a:moveTo>
                <a:cubicBezTo>
                  <a:pt x="103241" y="271858"/>
                  <a:pt x="33043" y="289909"/>
                  <a:pt x="13714" y="326336"/>
                </a:cubicBezTo>
                <a:cubicBezTo>
                  <a:pt x="-5615" y="362763"/>
                  <a:pt x="-411" y="399935"/>
                  <a:pt x="4793" y="437849"/>
                </a:cubicBezTo>
                <a:cubicBezTo>
                  <a:pt x="9997" y="475763"/>
                  <a:pt x="18918" y="524085"/>
                  <a:pt x="44937" y="553821"/>
                </a:cubicBezTo>
                <a:cubicBezTo>
                  <a:pt x="70956" y="583557"/>
                  <a:pt x="129946" y="602887"/>
                  <a:pt x="160910" y="616268"/>
                </a:cubicBezTo>
                <a:cubicBezTo>
                  <a:pt x="191874" y="629649"/>
                  <a:pt x="209903" y="626676"/>
                  <a:pt x="230719" y="634110"/>
                </a:cubicBezTo>
                <a:cubicBezTo>
                  <a:pt x="251535" y="641544"/>
                  <a:pt x="244656" y="656413"/>
                  <a:pt x="285804" y="660873"/>
                </a:cubicBezTo>
                <a:cubicBezTo>
                  <a:pt x="326952" y="665334"/>
                  <a:pt x="408468" y="668307"/>
                  <a:pt x="477605" y="660873"/>
                </a:cubicBezTo>
                <a:cubicBezTo>
                  <a:pt x="546743" y="653439"/>
                  <a:pt x="653794" y="632623"/>
                  <a:pt x="700629" y="616268"/>
                </a:cubicBezTo>
                <a:cubicBezTo>
                  <a:pt x="747464" y="599913"/>
                  <a:pt x="754851" y="581067"/>
                  <a:pt x="758615" y="562742"/>
                </a:cubicBezTo>
                <a:cubicBezTo>
                  <a:pt x="762379" y="544417"/>
                  <a:pt x="735190" y="527261"/>
                  <a:pt x="723212" y="506315"/>
                </a:cubicBezTo>
                <a:cubicBezTo>
                  <a:pt x="711234" y="485370"/>
                  <a:pt x="683645" y="458841"/>
                  <a:pt x="686749" y="437069"/>
                </a:cubicBezTo>
                <a:cubicBezTo>
                  <a:pt x="689853" y="415297"/>
                  <a:pt x="714172" y="389678"/>
                  <a:pt x="741834" y="375683"/>
                </a:cubicBezTo>
                <a:cubicBezTo>
                  <a:pt x="769496" y="361688"/>
                  <a:pt x="788399" y="378198"/>
                  <a:pt x="789839" y="353099"/>
                </a:cubicBezTo>
                <a:cubicBezTo>
                  <a:pt x="791279" y="328000"/>
                  <a:pt x="786901" y="282331"/>
                  <a:pt x="750474" y="225088"/>
                </a:cubicBezTo>
                <a:cubicBezTo>
                  <a:pt x="714047" y="167845"/>
                  <a:pt x="650207" y="39602"/>
                  <a:pt x="571275" y="9642"/>
                </a:cubicBezTo>
                <a:cubicBezTo>
                  <a:pt x="492343" y="-20318"/>
                  <a:pt x="351225" y="27484"/>
                  <a:pt x="276883" y="45326"/>
                </a:cubicBezTo>
                <a:cubicBezTo>
                  <a:pt x="217410" y="63168"/>
                  <a:pt x="150502" y="96622"/>
                  <a:pt x="125226" y="116694"/>
                </a:cubicBezTo>
                <a:cubicBezTo>
                  <a:pt x="99207" y="145687"/>
                  <a:pt x="138291" y="166712"/>
                  <a:pt x="120766" y="21928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71000">
                <a:srgbClr val="00B050"/>
              </a:gs>
              <a:gs pos="0">
                <a:srgbClr val="A4E23E"/>
              </a:gs>
              <a:gs pos="35000">
                <a:srgbClr val="92D05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:\Users\dliao\Documents\My Notebook\Physics\UCSF PostDoc\Tlsty Journal Club\PersisterJournalClub20110131\R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43" y="2444757"/>
            <a:ext cx="1934310" cy="2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910" y="623455"/>
            <a:ext cx="217065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 transcription event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5352" y="163243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many unproductive attempts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881220449"/>
              </p:ext>
            </p:extLst>
          </p:nvPr>
        </p:nvGraphicFramePr>
        <p:xfrm>
          <a:off x="374470" y="1080437"/>
          <a:ext cx="1614863" cy="150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26675" y="147551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=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17035" y="917533"/>
            <a:ext cx="619739" cy="278704"/>
          </a:xfrm>
          <a:custGeom>
            <a:avLst/>
            <a:gdLst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231732 w 616237"/>
              <a:gd name="connsiteY5" fmla="*/ 147181 h 313151"/>
              <a:gd name="connsiteX6" fmla="*/ 125261 w 616237"/>
              <a:gd name="connsiteY6" fmla="*/ 147181 h 313151"/>
              <a:gd name="connsiteX7" fmla="*/ 34447 w 616237"/>
              <a:gd name="connsiteY7" fmla="*/ 216074 h 313151"/>
              <a:gd name="connsiteX8" fmla="*/ 0 w 616237"/>
              <a:gd name="connsiteY8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231732 w 616237"/>
              <a:gd name="connsiteY5" fmla="*/ 147181 h 313151"/>
              <a:gd name="connsiteX6" fmla="*/ 125261 w 616237"/>
              <a:gd name="connsiteY6" fmla="*/ 147181 h 313151"/>
              <a:gd name="connsiteX7" fmla="*/ 98615 w 616237"/>
              <a:gd name="connsiteY7" fmla="*/ 226769 h 313151"/>
              <a:gd name="connsiteX8" fmla="*/ 0 w 616237"/>
              <a:gd name="connsiteY8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231732 w 616237"/>
              <a:gd name="connsiteY5" fmla="*/ 147181 h 313151"/>
              <a:gd name="connsiteX6" fmla="*/ 98615 w 616237"/>
              <a:gd name="connsiteY6" fmla="*/ 226769 h 313151"/>
              <a:gd name="connsiteX7" fmla="*/ 0 w 616237"/>
              <a:gd name="connsiteY7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98615 w 616237"/>
              <a:gd name="connsiteY5" fmla="*/ 226769 h 313151"/>
              <a:gd name="connsiteX6" fmla="*/ 0 w 616237"/>
              <a:gd name="connsiteY6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136047 w 616237"/>
              <a:gd name="connsiteY5" fmla="*/ 216074 h 313151"/>
              <a:gd name="connsiteX6" fmla="*/ 0 w 616237"/>
              <a:gd name="connsiteY6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136047 w 616237"/>
              <a:gd name="connsiteY5" fmla="*/ 216074 h 313151"/>
              <a:gd name="connsiteX6" fmla="*/ 0 w 616237"/>
              <a:gd name="connsiteY6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157436 w 616237"/>
              <a:gd name="connsiteY5" fmla="*/ 210727 h 313151"/>
              <a:gd name="connsiteX6" fmla="*/ 0 w 616237"/>
              <a:gd name="connsiteY6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157436 w 616237"/>
              <a:gd name="connsiteY5" fmla="*/ 210727 h 313151"/>
              <a:gd name="connsiteX6" fmla="*/ 0 w 616237"/>
              <a:gd name="connsiteY6" fmla="*/ 313151 h 313151"/>
              <a:gd name="connsiteX0" fmla="*/ 463463 w 616237"/>
              <a:gd name="connsiteY0" fmla="*/ 0 h 313151"/>
              <a:gd name="connsiteX1" fmla="*/ 579329 w 616237"/>
              <a:gd name="connsiteY1" fmla="*/ 34447 h 313151"/>
              <a:gd name="connsiteX2" fmla="*/ 613776 w 616237"/>
              <a:gd name="connsiteY2" fmla="*/ 169101 h 313151"/>
              <a:gd name="connsiteX3" fmla="*/ 522962 w 616237"/>
              <a:gd name="connsiteY3" fmla="*/ 263047 h 313151"/>
              <a:gd name="connsiteX4" fmla="*/ 372650 w 616237"/>
              <a:gd name="connsiteY4" fmla="*/ 234863 h 313151"/>
              <a:gd name="connsiteX5" fmla="*/ 157436 w 616237"/>
              <a:gd name="connsiteY5" fmla="*/ 210727 h 313151"/>
              <a:gd name="connsiteX6" fmla="*/ 0 w 616237"/>
              <a:gd name="connsiteY6" fmla="*/ 313151 h 313151"/>
              <a:gd name="connsiteX0" fmla="*/ 463463 w 626474"/>
              <a:gd name="connsiteY0" fmla="*/ 0 h 313151"/>
              <a:gd name="connsiteX1" fmla="*/ 579329 w 626474"/>
              <a:gd name="connsiteY1" fmla="*/ 34447 h 313151"/>
              <a:gd name="connsiteX2" fmla="*/ 613776 w 626474"/>
              <a:gd name="connsiteY2" fmla="*/ 169101 h 313151"/>
              <a:gd name="connsiteX3" fmla="*/ 372650 w 626474"/>
              <a:gd name="connsiteY3" fmla="*/ 234863 h 313151"/>
              <a:gd name="connsiteX4" fmla="*/ 157436 w 626474"/>
              <a:gd name="connsiteY4" fmla="*/ 210727 h 313151"/>
              <a:gd name="connsiteX5" fmla="*/ 0 w 626474"/>
              <a:gd name="connsiteY5" fmla="*/ 313151 h 313151"/>
              <a:gd name="connsiteX0" fmla="*/ 463463 w 619739"/>
              <a:gd name="connsiteY0" fmla="*/ 0 h 313151"/>
              <a:gd name="connsiteX1" fmla="*/ 579329 w 619739"/>
              <a:gd name="connsiteY1" fmla="*/ 34447 h 313151"/>
              <a:gd name="connsiteX2" fmla="*/ 613776 w 619739"/>
              <a:gd name="connsiteY2" fmla="*/ 169101 h 313151"/>
              <a:gd name="connsiteX3" fmla="*/ 372650 w 619739"/>
              <a:gd name="connsiteY3" fmla="*/ 234863 h 313151"/>
              <a:gd name="connsiteX4" fmla="*/ 157436 w 619739"/>
              <a:gd name="connsiteY4" fmla="*/ 210727 h 313151"/>
              <a:gd name="connsiteX5" fmla="*/ 0 w 619739"/>
              <a:gd name="connsiteY5" fmla="*/ 313151 h 313151"/>
              <a:gd name="connsiteX0" fmla="*/ 463463 w 619739"/>
              <a:gd name="connsiteY0" fmla="*/ 0 h 313151"/>
              <a:gd name="connsiteX1" fmla="*/ 579329 w 619739"/>
              <a:gd name="connsiteY1" fmla="*/ 34447 h 313151"/>
              <a:gd name="connsiteX2" fmla="*/ 613776 w 619739"/>
              <a:gd name="connsiteY2" fmla="*/ 169101 h 313151"/>
              <a:gd name="connsiteX3" fmla="*/ 372650 w 619739"/>
              <a:gd name="connsiteY3" fmla="*/ 234863 h 313151"/>
              <a:gd name="connsiteX4" fmla="*/ 157436 w 619739"/>
              <a:gd name="connsiteY4" fmla="*/ 210727 h 313151"/>
              <a:gd name="connsiteX5" fmla="*/ 0 w 619739"/>
              <a:gd name="connsiteY5" fmla="*/ 313151 h 313151"/>
              <a:gd name="connsiteX0" fmla="*/ 579329 w 619739"/>
              <a:gd name="connsiteY0" fmla="*/ 0 h 278704"/>
              <a:gd name="connsiteX1" fmla="*/ 613776 w 619739"/>
              <a:gd name="connsiteY1" fmla="*/ 134654 h 278704"/>
              <a:gd name="connsiteX2" fmla="*/ 372650 w 619739"/>
              <a:gd name="connsiteY2" fmla="*/ 200416 h 278704"/>
              <a:gd name="connsiteX3" fmla="*/ 157436 w 619739"/>
              <a:gd name="connsiteY3" fmla="*/ 176280 h 278704"/>
              <a:gd name="connsiteX4" fmla="*/ 0 w 619739"/>
              <a:gd name="connsiteY4" fmla="*/ 278704 h 2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39" h="278704">
                <a:moveTo>
                  <a:pt x="579329" y="0"/>
                </a:moveTo>
                <a:cubicBezTo>
                  <a:pt x="604381" y="28183"/>
                  <a:pt x="632180" y="58472"/>
                  <a:pt x="613776" y="134654"/>
                </a:cubicBezTo>
                <a:cubicBezTo>
                  <a:pt x="595372" y="210836"/>
                  <a:pt x="444265" y="241220"/>
                  <a:pt x="372650" y="200416"/>
                </a:cubicBezTo>
                <a:cubicBezTo>
                  <a:pt x="301035" y="159612"/>
                  <a:pt x="210398" y="164660"/>
                  <a:pt x="157436" y="176280"/>
                </a:cubicBezTo>
                <a:cubicBezTo>
                  <a:pt x="104474" y="187900"/>
                  <a:pt x="28175" y="211912"/>
                  <a:pt x="0" y="278704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 rot="5400000">
            <a:off x="622920" y="1565442"/>
            <a:ext cx="152478" cy="521814"/>
          </a:xfrm>
          <a:prstGeom prst="triangl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127000" dist="50800" dir="2700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0438" y="2514600"/>
            <a:ext cx="1964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spin represents</a:t>
            </a:r>
          </a:p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bunch of attempts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7" descr="C:\Users\dliao\Documents\My Notebook\Physics\UCSF PostDoc\Tlsty Journal Club\PersisterJournalClub20110131\R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20" y="3966760"/>
            <a:ext cx="1934310" cy="2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116916" y="3886200"/>
            <a:ext cx="254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Survives many attempts at degradation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 rot="18549527">
            <a:off x="7298181" y="4905774"/>
            <a:ext cx="1021686" cy="1276412"/>
            <a:chOff x="2288674" y="3796282"/>
            <a:chExt cx="1096210" cy="1369516"/>
          </a:xfrm>
        </p:grpSpPr>
        <p:sp>
          <p:nvSpPr>
            <p:cNvPr id="46" name="Freeform 45"/>
            <p:cNvSpPr/>
            <p:nvPr/>
          </p:nvSpPr>
          <p:spPr>
            <a:xfrm>
              <a:off x="2288674" y="3796282"/>
              <a:ext cx="1096210" cy="1369516"/>
            </a:xfrm>
            <a:custGeom>
              <a:avLst/>
              <a:gdLst>
                <a:gd name="connsiteX0" fmla="*/ 0 w 1096210"/>
                <a:gd name="connsiteY0" fmla="*/ 112295 h 1331495"/>
                <a:gd name="connsiteX1" fmla="*/ 187158 w 1096210"/>
                <a:gd name="connsiteY1" fmla="*/ 1235242 h 1331495"/>
                <a:gd name="connsiteX2" fmla="*/ 566821 w 1096210"/>
                <a:gd name="connsiteY2" fmla="*/ 1331495 h 1331495"/>
                <a:gd name="connsiteX3" fmla="*/ 957179 w 1096210"/>
                <a:gd name="connsiteY3" fmla="*/ 1219200 h 1331495"/>
                <a:gd name="connsiteX4" fmla="*/ 1096210 w 1096210"/>
                <a:gd name="connsiteY4" fmla="*/ 144379 h 1331495"/>
                <a:gd name="connsiteX5" fmla="*/ 545431 w 1096210"/>
                <a:gd name="connsiteY5" fmla="*/ 0 h 1331495"/>
                <a:gd name="connsiteX6" fmla="*/ 0 w 1096210"/>
                <a:gd name="connsiteY6" fmla="*/ 112295 h 1331495"/>
                <a:gd name="connsiteX0" fmla="*/ 0 w 1096210"/>
                <a:gd name="connsiteY0" fmla="*/ 135621 h 1354821"/>
                <a:gd name="connsiteX1" fmla="*/ 187158 w 1096210"/>
                <a:gd name="connsiteY1" fmla="*/ 1258568 h 1354821"/>
                <a:gd name="connsiteX2" fmla="*/ 566821 w 1096210"/>
                <a:gd name="connsiteY2" fmla="*/ 1354821 h 1354821"/>
                <a:gd name="connsiteX3" fmla="*/ 957179 w 1096210"/>
                <a:gd name="connsiteY3" fmla="*/ 1242526 h 1354821"/>
                <a:gd name="connsiteX4" fmla="*/ 1096210 w 1096210"/>
                <a:gd name="connsiteY4" fmla="*/ 167705 h 1354821"/>
                <a:gd name="connsiteX5" fmla="*/ 545431 w 1096210"/>
                <a:gd name="connsiteY5" fmla="*/ 23326 h 1354821"/>
                <a:gd name="connsiteX6" fmla="*/ 0 w 1096210"/>
                <a:gd name="connsiteY6" fmla="*/ 135621 h 1354821"/>
                <a:gd name="connsiteX0" fmla="*/ 0 w 1096210"/>
                <a:gd name="connsiteY0" fmla="*/ 135621 h 1383926"/>
                <a:gd name="connsiteX1" fmla="*/ 187158 w 1096210"/>
                <a:gd name="connsiteY1" fmla="*/ 1258568 h 1383926"/>
                <a:gd name="connsiteX2" fmla="*/ 566821 w 1096210"/>
                <a:gd name="connsiteY2" fmla="*/ 1354821 h 1383926"/>
                <a:gd name="connsiteX3" fmla="*/ 957179 w 1096210"/>
                <a:gd name="connsiteY3" fmla="*/ 1242526 h 1383926"/>
                <a:gd name="connsiteX4" fmla="*/ 1096210 w 1096210"/>
                <a:gd name="connsiteY4" fmla="*/ 167705 h 1383926"/>
                <a:gd name="connsiteX5" fmla="*/ 545431 w 1096210"/>
                <a:gd name="connsiteY5" fmla="*/ 23326 h 1383926"/>
                <a:gd name="connsiteX6" fmla="*/ 0 w 1096210"/>
                <a:gd name="connsiteY6" fmla="*/ 135621 h 1383926"/>
                <a:gd name="connsiteX0" fmla="*/ 0 w 1096210"/>
                <a:gd name="connsiteY0" fmla="*/ 135621 h 1383926"/>
                <a:gd name="connsiteX1" fmla="*/ 187158 w 1096210"/>
                <a:gd name="connsiteY1" fmla="*/ 1258568 h 1383926"/>
                <a:gd name="connsiteX2" fmla="*/ 566821 w 1096210"/>
                <a:gd name="connsiteY2" fmla="*/ 1354821 h 1383926"/>
                <a:gd name="connsiteX3" fmla="*/ 957179 w 1096210"/>
                <a:gd name="connsiteY3" fmla="*/ 1242526 h 1383926"/>
                <a:gd name="connsiteX4" fmla="*/ 1096210 w 1096210"/>
                <a:gd name="connsiteY4" fmla="*/ 167705 h 1383926"/>
                <a:gd name="connsiteX5" fmla="*/ 545431 w 1096210"/>
                <a:gd name="connsiteY5" fmla="*/ 23326 h 1383926"/>
                <a:gd name="connsiteX6" fmla="*/ 0 w 1096210"/>
                <a:gd name="connsiteY6" fmla="*/ 135621 h 1383926"/>
                <a:gd name="connsiteX0" fmla="*/ 0 w 1096210"/>
                <a:gd name="connsiteY0" fmla="*/ 135621 h 1355400"/>
                <a:gd name="connsiteX1" fmla="*/ 187158 w 1096210"/>
                <a:gd name="connsiteY1" fmla="*/ 1258568 h 1355400"/>
                <a:gd name="connsiteX2" fmla="*/ 566821 w 1096210"/>
                <a:gd name="connsiteY2" fmla="*/ 1354821 h 1355400"/>
                <a:gd name="connsiteX3" fmla="*/ 957179 w 1096210"/>
                <a:gd name="connsiteY3" fmla="*/ 1242526 h 1355400"/>
                <a:gd name="connsiteX4" fmla="*/ 1096210 w 1096210"/>
                <a:gd name="connsiteY4" fmla="*/ 167705 h 1355400"/>
                <a:gd name="connsiteX5" fmla="*/ 545431 w 1096210"/>
                <a:gd name="connsiteY5" fmla="*/ 23326 h 1355400"/>
                <a:gd name="connsiteX6" fmla="*/ 0 w 1096210"/>
                <a:gd name="connsiteY6" fmla="*/ 135621 h 1355400"/>
                <a:gd name="connsiteX0" fmla="*/ 0 w 1096210"/>
                <a:gd name="connsiteY0" fmla="*/ 117846 h 1337625"/>
                <a:gd name="connsiteX1" fmla="*/ 187158 w 1096210"/>
                <a:gd name="connsiteY1" fmla="*/ 1240793 h 1337625"/>
                <a:gd name="connsiteX2" fmla="*/ 566821 w 1096210"/>
                <a:gd name="connsiteY2" fmla="*/ 1337046 h 1337625"/>
                <a:gd name="connsiteX3" fmla="*/ 957179 w 1096210"/>
                <a:gd name="connsiteY3" fmla="*/ 1224751 h 1337625"/>
                <a:gd name="connsiteX4" fmla="*/ 1096210 w 1096210"/>
                <a:gd name="connsiteY4" fmla="*/ 149930 h 1337625"/>
                <a:gd name="connsiteX5" fmla="*/ 545431 w 1096210"/>
                <a:gd name="connsiteY5" fmla="*/ 5551 h 1337625"/>
                <a:gd name="connsiteX6" fmla="*/ 0 w 1096210"/>
                <a:gd name="connsiteY6" fmla="*/ 117846 h 1337625"/>
                <a:gd name="connsiteX0" fmla="*/ 0 w 1096210"/>
                <a:gd name="connsiteY0" fmla="*/ 113514 h 1333293"/>
                <a:gd name="connsiteX1" fmla="*/ 187158 w 1096210"/>
                <a:gd name="connsiteY1" fmla="*/ 1236461 h 1333293"/>
                <a:gd name="connsiteX2" fmla="*/ 566821 w 1096210"/>
                <a:gd name="connsiteY2" fmla="*/ 1332714 h 1333293"/>
                <a:gd name="connsiteX3" fmla="*/ 957179 w 1096210"/>
                <a:gd name="connsiteY3" fmla="*/ 1220419 h 1333293"/>
                <a:gd name="connsiteX4" fmla="*/ 1096210 w 1096210"/>
                <a:gd name="connsiteY4" fmla="*/ 145598 h 1333293"/>
                <a:gd name="connsiteX5" fmla="*/ 545431 w 1096210"/>
                <a:gd name="connsiteY5" fmla="*/ 1219 h 1333293"/>
                <a:gd name="connsiteX6" fmla="*/ 0 w 1096210"/>
                <a:gd name="connsiteY6" fmla="*/ 113514 h 1333293"/>
                <a:gd name="connsiteX0" fmla="*/ 0 w 1096210"/>
                <a:gd name="connsiteY0" fmla="*/ 134282 h 1354061"/>
                <a:gd name="connsiteX1" fmla="*/ 187158 w 1096210"/>
                <a:gd name="connsiteY1" fmla="*/ 1257229 h 1354061"/>
                <a:gd name="connsiteX2" fmla="*/ 566821 w 1096210"/>
                <a:gd name="connsiteY2" fmla="*/ 1353482 h 1354061"/>
                <a:gd name="connsiteX3" fmla="*/ 957179 w 1096210"/>
                <a:gd name="connsiteY3" fmla="*/ 1241187 h 1354061"/>
                <a:gd name="connsiteX4" fmla="*/ 1096210 w 1096210"/>
                <a:gd name="connsiteY4" fmla="*/ 166366 h 1354061"/>
                <a:gd name="connsiteX5" fmla="*/ 556125 w 1096210"/>
                <a:gd name="connsiteY5" fmla="*/ 597 h 1354061"/>
                <a:gd name="connsiteX6" fmla="*/ 0 w 1096210"/>
                <a:gd name="connsiteY6" fmla="*/ 134282 h 1354061"/>
                <a:gd name="connsiteX0" fmla="*/ 0 w 1096210"/>
                <a:gd name="connsiteY0" fmla="*/ 134046 h 1353825"/>
                <a:gd name="connsiteX1" fmla="*/ 187158 w 1096210"/>
                <a:gd name="connsiteY1" fmla="*/ 1256993 h 1353825"/>
                <a:gd name="connsiteX2" fmla="*/ 566821 w 1096210"/>
                <a:gd name="connsiteY2" fmla="*/ 1353246 h 1353825"/>
                <a:gd name="connsiteX3" fmla="*/ 957179 w 1096210"/>
                <a:gd name="connsiteY3" fmla="*/ 1240951 h 1353825"/>
                <a:gd name="connsiteX4" fmla="*/ 1096210 w 1096210"/>
                <a:gd name="connsiteY4" fmla="*/ 166130 h 1353825"/>
                <a:gd name="connsiteX5" fmla="*/ 556125 w 1096210"/>
                <a:gd name="connsiteY5" fmla="*/ 361 h 1353825"/>
                <a:gd name="connsiteX6" fmla="*/ 0 w 1096210"/>
                <a:gd name="connsiteY6" fmla="*/ 134046 h 1353825"/>
                <a:gd name="connsiteX0" fmla="*/ 0 w 1096210"/>
                <a:gd name="connsiteY0" fmla="*/ 134046 h 1369526"/>
                <a:gd name="connsiteX1" fmla="*/ 187158 w 1096210"/>
                <a:gd name="connsiteY1" fmla="*/ 1256993 h 1369526"/>
                <a:gd name="connsiteX2" fmla="*/ 582863 w 1096210"/>
                <a:gd name="connsiteY2" fmla="*/ 1369288 h 1369526"/>
                <a:gd name="connsiteX3" fmla="*/ 957179 w 1096210"/>
                <a:gd name="connsiteY3" fmla="*/ 1240951 h 1369526"/>
                <a:gd name="connsiteX4" fmla="*/ 1096210 w 1096210"/>
                <a:gd name="connsiteY4" fmla="*/ 166130 h 1369526"/>
                <a:gd name="connsiteX5" fmla="*/ 556125 w 1096210"/>
                <a:gd name="connsiteY5" fmla="*/ 361 h 1369526"/>
                <a:gd name="connsiteX6" fmla="*/ 0 w 1096210"/>
                <a:gd name="connsiteY6" fmla="*/ 134046 h 1369526"/>
                <a:gd name="connsiteX0" fmla="*/ 0 w 1096210"/>
                <a:gd name="connsiteY0" fmla="*/ 133685 h 1369165"/>
                <a:gd name="connsiteX1" fmla="*/ 187158 w 1096210"/>
                <a:gd name="connsiteY1" fmla="*/ 1256632 h 1369165"/>
                <a:gd name="connsiteX2" fmla="*/ 582863 w 1096210"/>
                <a:gd name="connsiteY2" fmla="*/ 1368927 h 1369165"/>
                <a:gd name="connsiteX3" fmla="*/ 957179 w 1096210"/>
                <a:gd name="connsiteY3" fmla="*/ 1240590 h 1369165"/>
                <a:gd name="connsiteX4" fmla="*/ 1096210 w 1096210"/>
                <a:gd name="connsiteY4" fmla="*/ 165769 h 1369165"/>
                <a:gd name="connsiteX5" fmla="*/ 556125 w 1096210"/>
                <a:gd name="connsiteY5" fmla="*/ 0 h 1369165"/>
                <a:gd name="connsiteX6" fmla="*/ 0 w 1096210"/>
                <a:gd name="connsiteY6" fmla="*/ 133685 h 1369165"/>
                <a:gd name="connsiteX0" fmla="*/ 0 w 1096210"/>
                <a:gd name="connsiteY0" fmla="*/ 133685 h 1369165"/>
                <a:gd name="connsiteX1" fmla="*/ 187158 w 1096210"/>
                <a:gd name="connsiteY1" fmla="*/ 1256632 h 1369165"/>
                <a:gd name="connsiteX2" fmla="*/ 582863 w 1096210"/>
                <a:gd name="connsiteY2" fmla="*/ 1368927 h 1369165"/>
                <a:gd name="connsiteX3" fmla="*/ 957179 w 1096210"/>
                <a:gd name="connsiteY3" fmla="*/ 1240590 h 1369165"/>
                <a:gd name="connsiteX4" fmla="*/ 1096210 w 1096210"/>
                <a:gd name="connsiteY4" fmla="*/ 165769 h 1369165"/>
                <a:gd name="connsiteX5" fmla="*/ 556125 w 1096210"/>
                <a:gd name="connsiteY5" fmla="*/ 0 h 1369165"/>
                <a:gd name="connsiteX6" fmla="*/ 0 w 1096210"/>
                <a:gd name="connsiteY6" fmla="*/ 133685 h 1369165"/>
                <a:gd name="connsiteX0" fmla="*/ 0 w 1096210"/>
                <a:gd name="connsiteY0" fmla="*/ 133685 h 1369165"/>
                <a:gd name="connsiteX1" fmla="*/ 187158 w 1096210"/>
                <a:gd name="connsiteY1" fmla="*/ 1256632 h 1369165"/>
                <a:gd name="connsiteX2" fmla="*/ 582863 w 1096210"/>
                <a:gd name="connsiteY2" fmla="*/ 1368927 h 1369165"/>
                <a:gd name="connsiteX3" fmla="*/ 957179 w 1096210"/>
                <a:gd name="connsiteY3" fmla="*/ 1240590 h 1369165"/>
                <a:gd name="connsiteX4" fmla="*/ 1096210 w 1096210"/>
                <a:gd name="connsiteY4" fmla="*/ 165769 h 1369165"/>
                <a:gd name="connsiteX5" fmla="*/ 556125 w 1096210"/>
                <a:gd name="connsiteY5" fmla="*/ 0 h 1369165"/>
                <a:gd name="connsiteX6" fmla="*/ 0 w 1096210"/>
                <a:gd name="connsiteY6" fmla="*/ 133685 h 1369165"/>
                <a:gd name="connsiteX0" fmla="*/ 0 w 1096210"/>
                <a:gd name="connsiteY0" fmla="*/ 133685 h 1369165"/>
                <a:gd name="connsiteX1" fmla="*/ 187158 w 1096210"/>
                <a:gd name="connsiteY1" fmla="*/ 1256632 h 1369165"/>
                <a:gd name="connsiteX2" fmla="*/ 582863 w 1096210"/>
                <a:gd name="connsiteY2" fmla="*/ 1368927 h 1369165"/>
                <a:gd name="connsiteX3" fmla="*/ 957179 w 1096210"/>
                <a:gd name="connsiteY3" fmla="*/ 1240590 h 1369165"/>
                <a:gd name="connsiteX4" fmla="*/ 1096210 w 1096210"/>
                <a:gd name="connsiteY4" fmla="*/ 165769 h 1369165"/>
                <a:gd name="connsiteX5" fmla="*/ 572167 w 1096210"/>
                <a:gd name="connsiteY5" fmla="*/ 0 h 1369165"/>
                <a:gd name="connsiteX6" fmla="*/ 0 w 1096210"/>
                <a:gd name="connsiteY6" fmla="*/ 133685 h 1369165"/>
                <a:gd name="connsiteX0" fmla="*/ 0 w 1096210"/>
                <a:gd name="connsiteY0" fmla="*/ 134036 h 1369516"/>
                <a:gd name="connsiteX1" fmla="*/ 187158 w 1096210"/>
                <a:gd name="connsiteY1" fmla="*/ 1256983 h 1369516"/>
                <a:gd name="connsiteX2" fmla="*/ 582863 w 1096210"/>
                <a:gd name="connsiteY2" fmla="*/ 1369278 h 1369516"/>
                <a:gd name="connsiteX3" fmla="*/ 957179 w 1096210"/>
                <a:gd name="connsiteY3" fmla="*/ 1240941 h 1369516"/>
                <a:gd name="connsiteX4" fmla="*/ 1096210 w 1096210"/>
                <a:gd name="connsiteY4" fmla="*/ 166120 h 1369516"/>
                <a:gd name="connsiteX5" fmla="*/ 572167 w 1096210"/>
                <a:gd name="connsiteY5" fmla="*/ 351 h 1369516"/>
                <a:gd name="connsiteX6" fmla="*/ 0 w 1096210"/>
                <a:gd name="connsiteY6" fmla="*/ 134036 h 136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210" h="1369516">
                  <a:moveTo>
                    <a:pt x="0" y="134036"/>
                  </a:moveTo>
                  <a:lnTo>
                    <a:pt x="187158" y="1256983"/>
                  </a:lnTo>
                  <a:cubicBezTo>
                    <a:pt x="324407" y="1353235"/>
                    <a:pt x="454526" y="1371952"/>
                    <a:pt x="582863" y="1369278"/>
                  </a:cubicBezTo>
                  <a:cubicBezTo>
                    <a:pt x="711200" y="1366604"/>
                    <a:pt x="831516" y="1347888"/>
                    <a:pt x="957179" y="1240941"/>
                  </a:cubicBezTo>
                  <a:lnTo>
                    <a:pt x="1096210" y="166120"/>
                  </a:lnTo>
                  <a:cubicBezTo>
                    <a:pt x="1086405" y="107299"/>
                    <a:pt x="786953" y="5698"/>
                    <a:pt x="572167" y="351"/>
                  </a:cubicBezTo>
                  <a:cubicBezTo>
                    <a:pt x="357381" y="-4996"/>
                    <a:pt x="11587" y="51152"/>
                    <a:pt x="0" y="1340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>
                    <a:alpha val="50000"/>
                  </a:srgbClr>
                </a:gs>
                <a:gs pos="100000">
                  <a:srgbClr val="C4D6EB">
                    <a:alpha val="50000"/>
                  </a:srgbClr>
                </a:gs>
              </a:gsLst>
              <a:lin ang="10800000" scaled="1"/>
              <a:tileRect/>
            </a:gra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483283" y="4901320"/>
              <a:ext cx="748431" cy="25314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100000">
                  <a:schemeClr val="accent1">
                    <a:lumMod val="75000"/>
                    <a:alpha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7" descr="C:\Users\dliao\Documents\My Notebook\Physics\UCSF PostDoc\Tlsty Journal Club\PersisterJournalClub20110131\R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731">
            <a:off x="6296660" y="5080863"/>
            <a:ext cx="1934310" cy="2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 rot="18549527">
            <a:off x="7347400" y="5027909"/>
            <a:ext cx="1021688" cy="1151267"/>
            <a:chOff x="2288673" y="3935662"/>
            <a:chExt cx="1096211" cy="1235242"/>
          </a:xfrm>
        </p:grpSpPr>
        <p:sp>
          <p:nvSpPr>
            <p:cNvPr id="38" name="Freeform 37"/>
            <p:cNvSpPr/>
            <p:nvPr/>
          </p:nvSpPr>
          <p:spPr>
            <a:xfrm>
              <a:off x="2288673" y="3935662"/>
              <a:ext cx="1096211" cy="1235242"/>
            </a:xfrm>
            <a:custGeom>
              <a:avLst/>
              <a:gdLst>
                <a:gd name="connsiteX0" fmla="*/ 0 w 1101558"/>
                <a:gd name="connsiteY0" fmla="*/ 0 h 1235242"/>
                <a:gd name="connsiteX1" fmla="*/ 181811 w 1101558"/>
                <a:gd name="connsiteY1" fmla="*/ 1112253 h 1235242"/>
                <a:gd name="connsiteX2" fmla="*/ 566821 w 1101558"/>
                <a:gd name="connsiteY2" fmla="*/ 1235242 h 1235242"/>
                <a:gd name="connsiteX3" fmla="*/ 951832 w 1101558"/>
                <a:gd name="connsiteY3" fmla="*/ 1106905 h 1235242"/>
                <a:gd name="connsiteX4" fmla="*/ 1101558 w 1101558"/>
                <a:gd name="connsiteY4" fmla="*/ 37432 h 1235242"/>
                <a:gd name="connsiteX5" fmla="*/ 572168 w 1101558"/>
                <a:gd name="connsiteY5" fmla="*/ 155074 h 1235242"/>
                <a:gd name="connsiteX6" fmla="*/ 0 w 1101558"/>
                <a:gd name="connsiteY6" fmla="*/ 0 h 1235242"/>
                <a:gd name="connsiteX0" fmla="*/ 0 w 1101558"/>
                <a:gd name="connsiteY0" fmla="*/ 45754 h 1280996"/>
                <a:gd name="connsiteX1" fmla="*/ 181811 w 1101558"/>
                <a:gd name="connsiteY1" fmla="*/ 1158007 h 1280996"/>
                <a:gd name="connsiteX2" fmla="*/ 566821 w 1101558"/>
                <a:gd name="connsiteY2" fmla="*/ 1280996 h 1280996"/>
                <a:gd name="connsiteX3" fmla="*/ 951832 w 1101558"/>
                <a:gd name="connsiteY3" fmla="*/ 1152659 h 1280996"/>
                <a:gd name="connsiteX4" fmla="*/ 1101558 w 1101558"/>
                <a:gd name="connsiteY4" fmla="*/ 83186 h 1280996"/>
                <a:gd name="connsiteX5" fmla="*/ 572168 w 1101558"/>
                <a:gd name="connsiteY5" fmla="*/ 200828 h 1280996"/>
                <a:gd name="connsiteX6" fmla="*/ 0 w 1101558"/>
                <a:gd name="connsiteY6" fmla="*/ 45754 h 1280996"/>
                <a:gd name="connsiteX0" fmla="*/ 0 w 1101558"/>
                <a:gd name="connsiteY0" fmla="*/ 45754 h 1280996"/>
                <a:gd name="connsiteX1" fmla="*/ 181811 w 1101558"/>
                <a:gd name="connsiteY1" fmla="*/ 1158007 h 1280996"/>
                <a:gd name="connsiteX2" fmla="*/ 566821 w 1101558"/>
                <a:gd name="connsiteY2" fmla="*/ 1280996 h 1280996"/>
                <a:gd name="connsiteX3" fmla="*/ 951832 w 1101558"/>
                <a:gd name="connsiteY3" fmla="*/ 1152659 h 1280996"/>
                <a:gd name="connsiteX4" fmla="*/ 1101558 w 1101558"/>
                <a:gd name="connsiteY4" fmla="*/ 83186 h 1280996"/>
                <a:gd name="connsiteX5" fmla="*/ 572168 w 1101558"/>
                <a:gd name="connsiteY5" fmla="*/ 200828 h 1280996"/>
                <a:gd name="connsiteX6" fmla="*/ 0 w 1101558"/>
                <a:gd name="connsiteY6" fmla="*/ 45754 h 1280996"/>
                <a:gd name="connsiteX0" fmla="*/ 0 w 1101558"/>
                <a:gd name="connsiteY0" fmla="*/ 0 h 1235242"/>
                <a:gd name="connsiteX1" fmla="*/ 181811 w 1101558"/>
                <a:gd name="connsiteY1" fmla="*/ 1112253 h 1235242"/>
                <a:gd name="connsiteX2" fmla="*/ 566821 w 1101558"/>
                <a:gd name="connsiteY2" fmla="*/ 1235242 h 1235242"/>
                <a:gd name="connsiteX3" fmla="*/ 951832 w 1101558"/>
                <a:gd name="connsiteY3" fmla="*/ 1106905 h 1235242"/>
                <a:gd name="connsiteX4" fmla="*/ 1101558 w 1101558"/>
                <a:gd name="connsiteY4" fmla="*/ 37432 h 1235242"/>
                <a:gd name="connsiteX5" fmla="*/ 572168 w 1101558"/>
                <a:gd name="connsiteY5" fmla="*/ 155074 h 1235242"/>
                <a:gd name="connsiteX6" fmla="*/ 0 w 1101558"/>
                <a:gd name="connsiteY6" fmla="*/ 0 h 1235242"/>
                <a:gd name="connsiteX0" fmla="*/ 0 w 1101558"/>
                <a:gd name="connsiteY0" fmla="*/ 0 h 1235242"/>
                <a:gd name="connsiteX1" fmla="*/ 181811 w 1101558"/>
                <a:gd name="connsiteY1" fmla="*/ 1112253 h 1235242"/>
                <a:gd name="connsiteX2" fmla="*/ 566821 w 1101558"/>
                <a:gd name="connsiteY2" fmla="*/ 1235242 h 1235242"/>
                <a:gd name="connsiteX3" fmla="*/ 951832 w 1101558"/>
                <a:gd name="connsiteY3" fmla="*/ 1106905 h 1235242"/>
                <a:gd name="connsiteX4" fmla="*/ 1101558 w 1101558"/>
                <a:gd name="connsiteY4" fmla="*/ 37432 h 1235242"/>
                <a:gd name="connsiteX5" fmla="*/ 572168 w 1101558"/>
                <a:gd name="connsiteY5" fmla="*/ 155074 h 1235242"/>
                <a:gd name="connsiteX6" fmla="*/ 0 w 1101558"/>
                <a:gd name="connsiteY6" fmla="*/ 0 h 1235242"/>
                <a:gd name="connsiteX0" fmla="*/ 0 w 1101558"/>
                <a:gd name="connsiteY0" fmla="*/ 0 h 1252098"/>
                <a:gd name="connsiteX1" fmla="*/ 181811 w 1101558"/>
                <a:gd name="connsiteY1" fmla="*/ 1112253 h 1252098"/>
                <a:gd name="connsiteX2" fmla="*/ 566821 w 1101558"/>
                <a:gd name="connsiteY2" fmla="*/ 1235242 h 1252098"/>
                <a:gd name="connsiteX3" fmla="*/ 951832 w 1101558"/>
                <a:gd name="connsiteY3" fmla="*/ 1106905 h 1252098"/>
                <a:gd name="connsiteX4" fmla="*/ 1101558 w 1101558"/>
                <a:gd name="connsiteY4" fmla="*/ 37432 h 1252098"/>
                <a:gd name="connsiteX5" fmla="*/ 572168 w 1101558"/>
                <a:gd name="connsiteY5" fmla="*/ 155074 h 1252098"/>
                <a:gd name="connsiteX6" fmla="*/ 0 w 1101558"/>
                <a:gd name="connsiteY6" fmla="*/ 0 h 1252098"/>
                <a:gd name="connsiteX0" fmla="*/ 0 w 1101558"/>
                <a:gd name="connsiteY0" fmla="*/ 0 h 1252098"/>
                <a:gd name="connsiteX1" fmla="*/ 181811 w 1101558"/>
                <a:gd name="connsiteY1" fmla="*/ 1112253 h 1252098"/>
                <a:gd name="connsiteX2" fmla="*/ 566821 w 1101558"/>
                <a:gd name="connsiteY2" fmla="*/ 1235242 h 1252098"/>
                <a:gd name="connsiteX3" fmla="*/ 951832 w 1101558"/>
                <a:gd name="connsiteY3" fmla="*/ 1106905 h 1252098"/>
                <a:gd name="connsiteX4" fmla="*/ 1101558 w 1101558"/>
                <a:gd name="connsiteY4" fmla="*/ 37432 h 1252098"/>
                <a:gd name="connsiteX5" fmla="*/ 572168 w 1101558"/>
                <a:gd name="connsiteY5" fmla="*/ 155074 h 1252098"/>
                <a:gd name="connsiteX6" fmla="*/ 0 w 1101558"/>
                <a:gd name="connsiteY6" fmla="*/ 0 h 1252098"/>
                <a:gd name="connsiteX0" fmla="*/ 0 w 1101558"/>
                <a:gd name="connsiteY0" fmla="*/ 0 h 1235295"/>
                <a:gd name="connsiteX1" fmla="*/ 181811 w 1101558"/>
                <a:gd name="connsiteY1" fmla="*/ 1112253 h 1235295"/>
                <a:gd name="connsiteX2" fmla="*/ 566821 w 1101558"/>
                <a:gd name="connsiteY2" fmla="*/ 1235242 h 1235295"/>
                <a:gd name="connsiteX3" fmla="*/ 951832 w 1101558"/>
                <a:gd name="connsiteY3" fmla="*/ 1106905 h 1235295"/>
                <a:gd name="connsiteX4" fmla="*/ 1101558 w 1101558"/>
                <a:gd name="connsiteY4" fmla="*/ 37432 h 1235295"/>
                <a:gd name="connsiteX5" fmla="*/ 572168 w 1101558"/>
                <a:gd name="connsiteY5" fmla="*/ 155074 h 1235295"/>
                <a:gd name="connsiteX6" fmla="*/ 0 w 1101558"/>
                <a:gd name="connsiteY6" fmla="*/ 0 h 1235295"/>
                <a:gd name="connsiteX0" fmla="*/ 0 w 1096211"/>
                <a:gd name="connsiteY0" fmla="*/ 0 h 1235295"/>
                <a:gd name="connsiteX1" fmla="*/ 181811 w 1096211"/>
                <a:gd name="connsiteY1" fmla="*/ 1112253 h 1235295"/>
                <a:gd name="connsiteX2" fmla="*/ 566821 w 1096211"/>
                <a:gd name="connsiteY2" fmla="*/ 1235242 h 1235295"/>
                <a:gd name="connsiteX3" fmla="*/ 951832 w 1096211"/>
                <a:gd name="connsiteY3" fmla="*/ 1106905 h 1235295"/>
                <a:gd name="connsiteX4" fmla="*/ 1096211 w 1096211"/>
                <a:gd name="connsiteY4" fmla="*/ 48126 h 1235295"/>
                <a:gd name="connsiteX5" fmla="*/ 572168 w 1096211"/>
                <a:gd name="connsiteY5" fmla="*/ 155074 h 1235295"/>
                <a:gd name="connsiteX6" fmla="*/ 0 w 1096211"/>
                <a:gd name="connsiteY6" fmla="*/ 0 h 1235295"/>
                <a:gd name="connsiteX0" fmla="*/ 0 w 1096211"/>
                <a:gd name="connsiteY0" fmla="*/ 0 h 1235242"/>
                <a:gd name="connsiteX1" fmla="*/ 181811 w 1096211"/>
                <a:gd name="connsiteY1" fmla="*/ 1112253 h 1235242"/>
                <a:gd name="connsiteX2" fmla="*/ 566821 w 1096211"/>
                <a:gd name="connsiteY2" fmla="*/ 1235242 h 1235242"/>
                <a:gd name="connsiteX3" fmla="*/ 962527 w 1096211"/>
                <a:gd name="connsiteY3" fmla="*/ 1112252 h 1235242"/>
                <a:gd name="connsiteX4" fmla="*/ 1096211 w 1096211"/>
                <a:gd name="connsiteY4" fmla="*/ 48126 h 1235242"/>
                <a:gd name="connsiteX5" fmla="*/ 572168 w 1096211"/>
                <a:gd name="connsiteY5" fmla="*/ 155074 h 1235242"/>
                <a:gd name="connsiteX6" fmla="*/ 0 w 1096211"/>
                <a:gd name="connsiteY6" fmla="*/ 0 h 12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211" h="1235242">
                  <a:moveTo>
                    <a:pt x="0" y="0"/>
                  </a:moveTo>
                  <a:lnTo>
                    <a:pt x="181811" y="1112253"/>
                  </a:lnTo>
                  <a:cubicBezTo>
                    <a:pt x="286976" y="1227221"/>
                    <a:pt x="436702" y="1235242"/>
                    <a:pt x="566821" y="1235242"/>
                  </a:cubicBezTo>
                  <a:cubicBezTo>
                    <a:pt x="696940" y="1235242"/>
                    <a:pt x="814583" y="1231676"/>
                    <a:pt x="962527" y="1112252"/>
                  </a:cubicBezTo>
                  <a:lnTo>
                    <a:pt x="1096211" y="48126"/>
                  </a:lnTo>
                  <a:cubicBezTo>
                    <a:pt x="1075713" y="135467"/>
                    <a:pt x="754870" y="163095"/>
                    <a:pt x="572168" y="155074"/>
                  </a:cubicBezTo>
                  <a:cubicBezTo>
                    <a:pt x="389466" y="147053"/>
                    <a:pt x="38323" y="150617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>
                    <a:alpha val="50000"/>
                  </a:srgbClr>
                </a:gs>
                <a:gs pos="100000">
                  <a:srgbClr val="C4D6EB">
                    <a:alpha val="50000"/>
                  </a:srgbClr>
                </a:gs>
              </a:gsLst>
              <a:lin ang="0" scaled="1"/>
              <a:tileRect/>
            </a:gra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667000" y="4228346"/>
              <a:ext cx="602389" cy="600578"/>
              <a:chOff x="831552" y="4446955"/>
              <a:chExt cx="716342" cy="714189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40" name="Freeform 39"/>
              <p:cNvSpPr/>
              <p:nvPr/>
            </p:nvSpPr>
            <p:spPr>
              <a:xfrm>
                <a:off x="989556" y="4488566"/>
                <a:ext cx="241234" cy="233746"/>
              </a:xfrm>
              <a:custGeom>
                <a:avLst/>
                <a:gdLst>
                  <a:gd name="connsiteX0" fmla="*/ 2834 w 244068"/>
                  <a:gd name="connsiteY0" fmla="*/ 155459 h 235626"/>
                  <a:gd name="connsiteX1" fmla="*/ 156278 w 244068"/>
                  <a:gd name="connsiteY1" fmla="*/ 233746 h 235626"/>
                  <a:gd name="connsiteX2" fmla="*/ 243960 w 244068"/>
                  <a:gd name="connsiteY2" fmla="*/ 77171 h 235626"/>
                  <a:gd name="connsiteX3" fmla="*/ 171936 w 244068"/>
                  <a:gd name="connsiteY3" fmla="*/ 2015 h 235626"/>
                  <a:gd name="connsiteX4" fmla="*/ 65464 w 244068"/>
                  <a:gd name="connsiteY4" fmla="*/ 33330 h 235626"/>
                  <a:gd name="connsiteX5" fmla="*/ 2834 w 244068"/>
                  <a:gd name="connsiteY5" fmla="*/ 155459 h 235626"/>
                  <a:gd name="connsiteX0" fmla="*/ 84 w 241318"/>
                  <a:gd name="connsiteY0" fmla="*/ 155459 h 235712"/>
                  <a:gd name="connsiteX1" fmla="*/ 153528 w 241318"/>
                  <a:gd name="connsiteY1" fmla="*/ 233746 h 235712"/>
                  <a:gd name="connsiteX2" fmla="*/ 241210 w 241318"/>
                  <a:gd name="connsiteY2" fmla="*/ 77171 h 235712"/>
                  <a:gd name="connsiteX3" fmla="*/ 169186 w 241318"/>
                  <a:gd name="connsiteY3" fmla="*/ 2015 h 235712"/>
                  <a:gd name="connsiteX4" fmla="*/ 62714 w 241318"/>
                  <a:gd name="connsiteY4" fmla="*/ 33330 h 235712"/>
                  <a:gd name="connsiteX5" fmla="*/ 84 w 241318"/>
                  <a:gd name="connsiteY5" fmla="*/ 155459 h 235712"/>
                  <a:gd name="connsiteX0" fmla="*/ 84 w 241318"/>
                  <a:gd name="connsiteY0" fmla="*/ 155459 h 235712"/>
                  <a:gd name="connsiteX1" fmla="*/ 153528 w 241318"/>
                  <a:gd name="connsiteY1" fmla="*/ 233746 h 235712"/>
                  <a:gd name="connsiteX2" fmla="*/ 241210 w 241318"/>
                  <a:gd name="connsiteY2" fmla="*/ 77171 h 235712"/>
                  <a:gd name="connsiteX3" fmla="*/ 169186 w 241318"/>
                  <a:gd name="connsiteY3" fmla="*/ 2015 h 235712"/>
                  <a:gd name="connsiteX4" fmla="*/ 62714 w 241318"/>
                  <a:gd name="connsiteY4" fmla="*/ 33330 h 235712"/>
                  <a:gd name="connsiteX5" fmla="*/ 84 w 241318"/>
                  <a:gd name="connsiteY5" fmla="*/ 155459 h 235712"/>
                  <a:gd name="connsiteX0" fmla="*/ 0 w 241234"/>
                  <a:gd name="connsiteY0" fmla="*/ 155459 h 235626"/>
                  <a:gd name="connsiteX1" fmla="*/ 153444 w 241234"/>
                  <a:gd name="connsiteY1" fmla="*/ 233746 h 235626"/>
                  <a:gd name="connsiteX2" fmla="*/ 241126 w 241234"/>
                  <a:gd name="connsiteY2" fmla="*/ 77171 h 235626"/>
                  <a:gd name="connsiteX3" fmla="*/ 169102 w 241234"/>
                  <a:gd name="connsiteY3" fmla="*/ 2015 h 235626"/>
                  <a:gd name="connsiteX4" fmla="*/ 62630 w 241234"/>
                  <a:gd name="connsiteY4" fmla="*/ 33330 h 235626"/>
                  <a:gd name="connsiteX5" fmla="*/ 0 w 241234"/>
                  <a:gd name="connsiteY5" fmla="*/ 155459 h 235626"/>
                  <a:gd name="connsiteX0" fmla="*/ 0 w 241234"/>
                  <a:gd name="connsiteY0" fmla="*/ 155459 h 235626"/>
                  <a:gd name="connsiteX1" fmla="*/ 153444 w 241234"/>
                  <a:gd name="connsiteY1" fmla="*/ 233746 h 235626"/>
                  <a:gd name="connsiteX2" fmla="*/ 241126 w 241234"/>
                  <a:gd name="connsiteY2" fmla="*/ 77171 h 235626"/>
                  <a:gd name="connsiteX3" fmla="*/ 169102 w 241234"/>
                  <a:gd name="connsiteY3" fmla="*/ 2015 h 235626"/>
                  <a:gd name="connsiteX4" fmla="*/ 62630 w 241234"/>
                  <a:gd name="connsiteY4" fmla="*/ 33330 h 235626"/>
                  <a:gd name="connsiteX5" fmla="*/ 0 w 241234"/>
                  <a:gd name="connsiteY5" fmla="*/ 155459 h 235626"/>
                  <a:gd name="connsiteX0" fmla="*/ 0 w 241234"/>
                  <a:gd name="connsiteY0" fmla="*/ 155459 h 233746"/>
                  <a:gd name="connsiteX1" fmla="*/ 153444 w 241234"/>
                  <a:gd name="connsiteY1" fmla="*/ 233746 h 233746"/>
                  <a:gd name="connsiteX2" fmla="*/ 241126 w 241234"/>
                  <a:gd name="connsiteY2" fmla="*/ 77171 h 233746"/>
                  <a:gd name="connsiteX3" fmla="*/ 169102 w 241234"/>
                  <a:gd name="connsiteY3" fmla="*/ 2015 h 233746"/>
                  <a:gd name="connsiteX4" fmla="*/ 62630 w 241234"/>
                  <a:gd name="connsiteY4" fmla="*/ 33330 h 233746"/>
                  <a:gd name="connsiteX5" fmla="*/ 0 w 241234"/>
                  <a:gd name="connsiteY5" fmla="*/ 155459 h 233746"/>
                  <a:gd name="connsiteX0" fmla="*/ 0 w 241234"/>
                  <a:gd name="connsiteY0" fmla="*/ 155459 h 233746"/>
                  <a:gd name="connsiteX1" fmla="*/ 153444 w 241234"/>
                  <a:gd name="connsiteY1" fmla="*/ 233746 h 233746"/>
                  <a:gd name="connsiteX2" fmla="*/ 241126 w 241234"/>
                  <a:gd name="connsiteY2" fmla="*/ 77171 h 233746"/>
                  <a:gd name="connsiteX3" fmla="*/ 169102 w 241234"/>
                  <a:gd name="connsiteY3" fmla="*/ 2015 h 233746"/>
                  <a:gd name="connsiteX4" fmla="*/ 62630 w 241234"/>
                  <a:gd name="connsiteY4" fmla="*/ 33330 h 233746"/>
                  <a:gd name="connsiteX5" fmla="*/ 0 w 241234"/>
                  <a:gd name="connsiteY5" fmla="*/ 155459 h 233746"/>
                  <a:gd name="connsiteX0" fmla="*/ 0 w 241234"/>
                  <a:gd name="connsiteY0" fmla="*/ 155459 h 233746"/>
                  <a:gd name="connsiteX1" fmla="*/ 153444 w 241234"/>
                  <a:gd name="connsiteY1" fmla="*/ 233746 h 233746"/>
                  <a:gd name="connsiteX2" fmla="*/ 241126 w 241234"/>
                  <a:gd name="connsiteY2" fmla="*/ 77171 h 233746"/>
                  <a:gd name="connsiteX3" fmla="*/ 169102 w 241234"/>
                  <a:gd name="connsiteY3" fmla="*/ 2015 h 233746"/>
                  <a:gd name="connsiteX4" fmla="*/ 62630 w 241234"/>
                  <a:gd name="connsiteY4" fmla="*/ 33330 h 233746"/>
                  <a:gd name="connsiteX5" fmla="*/ 0 w 241234"/>
                  <a:gd name="connsiteY5" fmla="*/ 155459 h 233746"/>
                  <a:gd name="connsiteX0" fmla="*/ 0 w 241234"/>
                  <a:gd name="connsiteY0" fmla="*/ 155459 h 233746"/>
                  <a:gd name="connsiteX1" fmla="*/ 153444 w 241234"/>
                  <a:gd name="connsiteY1" fmla="*/ 233746 h 233746"/>
                  <a:gd name="connsiteX2" fmla="*/ 241126 w 241234"/>
                  <a:gd name="connsiteY2" fmla="*/ 77171 h 233746"/>
                  <a:gd name="connsiteX3" fmla="*/ 169102 w 241234"/>
                  <a:gd name="connsiteY3" fmla="*/ 2015 h 233746"/>
                  <a:gd name="connsiteX4" fmla="*/ 62630 w 241234"/>
                  <a:gd name="connsiteY4" fmla="*/ 33330 h 233746"/>
                  <a:gd name="connsiteX5" fmla="*/ 0 w 241234"/>
                  <a:gd name="connsiteY5" fmla="*/ 155459 h 23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34" h="233746">
                    <a:moveTo>
                      <a:pt x="0" y="155459"/>
                    </a:moveTo>
                    <a:cubicBezTo>
                      <a:pt x="40188" y="188862"/>
                      <a:pt x="106993" y="209216"/>
                      <a:pt x="153444" y="233746"/>
                    </a:cubicBezTo>
                    <a:cubicBezTo>
                      <a:pt x="190501" y="179988"/>
                      <a:pt x="210900" y="146478"/>
                      <a:pt x="241126" y="77171"/>
                    </a:cubicBezTo>
                    <a:cubicBezTo>
                      <a:pt x="243736" y="38549"/>
                      <a:pt x="198851" y="9322"/>
                      <a:pt x="169102" y="2015"/>
                    </a:cubicBezTo>
                    <a:cubicBezTo>
                      <a:pt x="139353" y="-5292"/>
                      <a:pt x="91335" y="7756"/>
                      <a:pt x="62630" y="33330"/>
                    </a:cubicBezTo>
                    <a:cubicBezTo>
                      <a:pt x="33925" y="58904"/>
                      <a:pt x="3653" y="118924"/>
                      <a:pt x="0" y="155459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190561" y="4446955"/>
                <a:ext cx="297640" cy="223235"/>
              </a:xfrm>
              <a:custGeom>
                <a:avLst/>
                <a:gdLst>
                  <a:gd name="connsiteX0" fmla="*/ 2222 w 299957"/>
                  <a:gd name="connsiteY0" fmla="*/ 17648 h 224870"/>
                  <a:gd name="connsiteX1" fmla="*/ 63591 w 299957"/>
                  <a:gd name="connsiteY1" fmla="*/ 57538 h 224870"/>
                  <a:gd name="connsiteX2" fmla="*/ 128029 w 299957"/>
                  <a:gd name="connsiteY2" fmla="*/ 177208 h 224870"/>
                  <a:gd name="connsiteX3" fmla="*/ 63591 w 299957"/>
                  <a:gd name="connsiteY3" fmla="*/ 223235 h 224870"/>
                  <a:gd name="connsiteX4" fmla="*/ 220082 w 299957"/>
                  <a:gd name="connsiteY4" fmla="*/ 198687 h 224870"/>
                  <a:gd name="connsiteX5" fmla="*/ 299862 w 299957"/>
                  <a:gd name="connsiteY5" fmla="*/ 54470 h 224870"/>
                  <a:gd name="connsiteX6" fmla="*/ 235425 w 299957"/>
                  <a:gd name="connsiteY6" fmla="*/ 109702 h 224870"/>
                  <a:gd name="connsiteX7" fmla="*/ 195535 w 299957"/>
                  <a:gd name="connsiteY7" fmla="*/ 11511 h 224870"/>
                  <a:gd name="connsiteX8" fmla="*/ 146440 w 299957"/>
                  <a:gd name="connsiteY8" fmla="*/ 2306 h 224870"/>
                  <a:gd name="connsiteX9" fmla="*/ 2222 w 299957"/>
                  <a:gd name="connsiteY9" fmla="*/ 17648 h 224870"/>
                  <a:gd name="connsiteX0" fmla="*/ 2222 w 299957"/>
                  <a:gd name="connsiteY0" fmla="*/ 17648 h 224870"/>
                  <a:gd name="connsiteX1" fmla="*/ 63591 w 299957"/>
                  <a:gd name="connsiteY1" fmla="*/ 57538 h 224870"/>
                  <a:gd name="connsiteX2" fmla="*/ 128029 w 299957"/>
                  <a:gd name="connsiteY2" fmla="*/ 177208 h 224870"/>
                  <a:gd name="connsiteX3" fmla="*/ 63591 w 299957"/>
                  <a:gd name="connsiteY3" fmla="*/ 223235 h 224870"/>
                  <a:gd name="connsiteX4" fmla="*/ 220082 w 299957"/>
                  <a:gd name="connsiteY4" fmla="*/ 198687 h 224870"/>
                  <a:gd name="connsiteX5" fmla="*/ 299862 w 299957"/>
                  <a:gd name="connsiteY5" fmla="*/ 54470 h 224870"/>
                  <a:gd name="connsiteX6" fmla="*/ 235425 w 299957"/>
                  <a:gd name="connsiteY6" fmla="*/ 109702 h 224870"/>
                  <a:gd name="connsiteX7" fmla="*/ 195535 w 299957"/>
                  <a:gd name="connsiteY7" fmla="*/ 11511 h 224870"/>
                  <a:gd name="connsiteX8" fmla="*/ 146440 w 299957"/>
                  <a:gd name="connsiteY8" fmla="*/ 2306 h 224870"/>
                  <a:gd name="connsiteX9" fmla="*/ 2222 w 299957"/>
                  <a:gd name="connsiteY9" fmla="*/ 17648 h 224870"/>
                  <a:gd name="connsiteX0" fmla="*/ 2222 w 299963"/>
                  <a:gd name="connsiteY0" fmla="*/ 17648 h 224870"/>
                  <a:gd name="connsiteX1" fmla="*/ 63591 w 299963"/>
                  <a:gd name="connsiteY1" fmla="*/ 57538 h 224870"/>
                  <a:gd name="connsiteX2" fmla="*/ 128029 w 299963"/>
                  <a:gd name="connsiteY2" fmla="*/ 177208 h 224870"/>
                  <a:gd name="connsiteX3" fmla="*/ 63591 w 299963"/>
                  <a:gd name="connsiteY3" fmla="*/ 223235 h 224870"/>
                  <a:gd name="connsiteX4" fmla="*/ 220082 w 299963"/>
                  <a:gd name="connsiteY4" fmla="*/ 198687 h 224870"/>
                  <a:gd name="connsiteX5" fmla="*/ 299862 w 299963"/>
                  <a:gd name="connsiteY5" fmla="*/ 54470 h 224870"/>
                  <a:gd name="connsiteX6" fmla="*/ 235425 w 299963"/>
                  <a:gd name="connsiteY6" fmla="*/ 109702 h 224870"/>
                  <a:gd name="connsiteX7" fmla="*/ 195535 w 299963"/>
                  <a:gd name="connsiteY7" fmla="*/ 11511 h 224870"/>
                  <a:gd name="connsiteX8" fmla="*/ 146440 w 299963"/>
                  <a:gd name="connsiteY8" fmla="*/ 2306 h 224870"/>
                  <a:gd name="connsiteX9" fmla="*/ 2222 w 299963"/>
                  <a:gd name="connsiteY9" fmla="*/ 17648 h 224870"/>
                  <a:gd name="connsiteX0" fmla="*/ 2222 w 299963"/>
                  <a:gd name="connsiteY0" fmla="*/ 17648 h 224870"/>
                  <a:gd name="connsiteX1" fmla="*/ 63591 w 299963"/>
                  <a:gd name="connsiteY1" fmla="*/ 57538 h 224870"/>
                  <a:gd name="connsiteX2" fmla="*/ 128029 w 299963"/>
                  <a:gd name="connsiteY2" fmla="*/ 177208 h 224870"/>
                  <a:gd name="connsiteX3" fmla="*/ 63591 w 299963"/>
                  <a:gd name="connsiteY3" fmla="*/ 223235 h 224870"/>
                  <a:gd name="connsiteX4" fmla="*/ 220082 w 299963"/>
                  <a:gd name="connsiteY4" fmla="*/ 198687 h 224870"/>
                  <a:gd name="connsiteX5" fmla="*/ 299862 w 299963"/>
                  <a:gd name="connsiteY5" fmla="*/ 54470 h 224870"/>
                  <a:gd name="connsiteX6" fmla="*/ 235425 w 299963"/>
                  <a:gd name="connsiteY6" fmla="*/ 109702 h 224870"/>
                  <a:gd name="connsiteX7" fmla="*/ 195535 w 299963"/>
                  <a:gd name="connsiteY7" fmla="*/ 11511 h 224870"/>
                  <a:gd name="connsiteX8" fmla="*/ 146440 w 299963"/>
                  <a:gd name="connsiteY8" fmla="*/ 2306 h 224870"/>
                  <a:gd name="connsiteX9" fmla="*/ 2222 w 299963"/>
                  <a:gd name="connsiteY9" fmla="*/ 17648 h 224870"/>
                  <a:gd name="connsiteX0" fmla="*/ 2222 w 299963"/>
                  <a:gd name="connsiteY0" fmla="*/ 17648 h 224870"/>
                  <a:gd name="connsiteX1" fmla="*/ 63591 w 299963"/>
                  <a:gd name="connsiteY1" fmla="*/ 57538 h 224870"/>
                  <a:gd name="connsiteX2" fmla="*/ 128029 w 299963"/>
                  <a:gd name="connsiteY2" fmla="*/ 177208 h 224870"/>
                  <a:gd name="connsiteX3" fmla="*/ 63591 w 299963"/>
                  <a:gd name="connsiteY3" fmla="*/ 223235 h 224870"/>
                  <a:gd name="connsiteX4" fmla="*/ 220082 w 299963"/>
                  <a:gd name="connsiteY4" fmla="*/ 198687 h 224870"/>
                  <a:gd name="connsiteX5" fmla="*/ 299862 w 299963"/>
                  <a:gd name="connsiteY5" fmla="*/ 54470 h 224870"/>
                  <a:gd name="connsiteX6" fmla="*/ 235425 w 299963"/>
                  <a:gd name="connsiteY6" fmla="*/ 109702 h 224870"/>
                  <a:gd name="connsiteX7" fmla="*/ 195535 w 299963"/>
                  <a:gd name="connsiteY7" fmla="*/ 11511 h 224870"/>
                  <a:gd name="connsiteX8" fmla="*/ 146440 w 299963"/>
                  <a:gd name="connsiteY8" fmla="*/ 2306 h 224870"/>
                  <a:gd name="connsiteX9" fmla="*/ 2222 w 299963"/>
                  <a:gd name="connsiteY9" fmla="*/ 17648 h 224870"/>
                  <a:gd name="connsiteX0" fmla="*/ 2222 w 299862"/>
                  <a:gd name="connsiteY0" fmla="*/ 17648 h 224870"/>
                  <a:gd name="connsiteX1" fmla="*/ 63591 w 299862"/>
                  <a:gd name="connsiteY1" fmla="*/ 57538 h 224870"/>
                  <a:gd name="connsiteX2" fmla="*/ 128029 w 299862"/>
                  <a:gd name="connsiteY2" fmla="*/ 177208 h 224870"/>
                  <a:gd name="connsiteX3" fmla="*/ 63591 w 299862"/>
                  <a:gd name="connsiteY3" fmla="*/ 223235 h 224870"/>
                  <a:gd name="connsiteX4" fmla="*/ 220082 w 299862"/>
                  <a:gd name="connsiteY4" fmla="*/ 198687 h 224870"/>
                  <a:gd name="connsiteX5" fmla="*/ 299862 w 299862"/>
                  <a:gd name="connsiteY5" fmla="*/ 54470 h 224870"/>
                  <a:gd name="connsiteX6" fmla="*/ 235425 w 299862"/>
                  <a:gd name="connsiteY6" fmla="*/ 109702 h 224870"/>
                  <a:gd name="connsiteX7" fmla="*/ 195535 w 299862"/>
                  <a:gd name="connsiteY7" fmla="*/ 11511 h 224870"/>
                  <a:gd name="connsiteX8" fmla="*/ 146440 w 299862"/>
                  <a:gd name="connsiteY8" fmla="*/ 2306 h 224870"/>
                  <a:gd name="connsiteX9" fmla="*/ 2222 w 299862"/>
                  <a:gd name="connsiteY9" fmla="*/ 17648 h 224870"/>
                  <a:gd name="connsiteX0" fmla="*/ 2222 w 299862"/>
                  <a:gd name="connsiteY0" fmla="*/ 17648 h 224870"/>
                  <a:gd name="connsiteX1" fmla="*/ 63591 w 299862"/>
                  <a:gd name="connsiteY1" fmla="*/ 57538 h 224870"/>
                  <a:gd name="connsiteX2" fmla="*/ 128029 w 299862"/>
                  <a:gd name="connsiteY2" fmla="*/ 177208 h 224870"/>
                  <a:gd name="connsiteX3" fmla="*/ 63591 w 299862"/>
                  <a:gd name="connsiteY3" fmla="*/ 223235 h 224870"/>
                  <a:gd name="connsiteX4" fmla="*/ 220082 w 299862"/>
                  <a:gd name="connsiteY4" fmla="*/ 198687 h 224870"/>
                  <a:gd name="connsiteX5" fmla="*/ 299862 w 299862"/>
                  <a:gd name="connsiteY5" fmla="*/ 54470 h 224870"/>
                  <a:gd name="connsiteX6" fmla="*/ 235425 w 299862"/>
                  <a:gd name="connsiteY6" fmla="*/ 109702 h 224870"/>
                  <a:gd name="connsiteX7" fmla="*/ 195535 w 299862"/>
                  <a:gd name="connsiteY7" fmla="*/ 11511 h 224870"/>
                  <a:gd name="connsiteX8" fmla="*/ 146440 w 299862"/>
                  <a:gd name="connsiteY8" fmla="*/ 2306 h 224870"/>
                  <a:gd name="connsiteX9" fmla="*/ 2222 w 299862"/>
                  <a:gd name="connsiteY9" fmla="*/ 17648 h 224870"/>
                  <a:gd name="connsiteX0" fmla="*/ 2222 w 299862"/>
                  <a:gd name="connsiteY0" fmla="*/ 17648 h 224870"/>
                  <a:gd name="connsiteX1" fmla="*/ 63591 w 299862"/>
                  <a:gd name="connsiteY1" fmla="*/ 57538 h 224870"/>
                  <a:gd name="connsiteX2" fmla="*/ 128029 w 299862"/>
                  <a:gd name="connsiteY2" fmla="*/ 177208 h 224870"/>
                  <a:gd name="connsiteX3" fmla="*/ 63591 w 299862"/>
                  <a:gd name="connsiteY3" fmla="*/ 223235 h 224870"/>
                  <a:gd name="connsiteX4" fmla="*/ 220082 w 299862"/>
                  <a:gd name="connsiteY4" fmla="*/ 198687 h 224870"/>
                  <a:gd name="connsiteX5" fmla="*/ 299862 w 299862"/>
                  <a:gd name="connsiteY5" fmla="*/ 54470 h 224870"/>
                  <a:gd name="connsiteX6" fmla="*/ 235425 w 299862"/>
                  <a:gd name="connsiteY6" fmla="*/ 109702 h 224870"/>
                  <a:gd name="connsiteX7" fmla="*/ 195535 w 299862"/>
                  <a:gd name="connsiteY7" fmla="*/ 11511 h 224870"/>
                  <a:gd name="connsiteX8" fmla="*/ 146440 w 299862"/>
                  <a:gd name="connsiteY8" fmla="*/ 2306 h 224870"/>
                  <a:gd name="connsiteX9" fmla="*/ 2222 w 299862"/>
                  <a:gd name="connsiteY9" fmla="*/ 17648 h 224870"/>
                  <a:gd name="connsiteX0" fmla="*/ 2222 w 299862"/>
                  <a:gd name="connsiteY0" fmla="*/ 17648 h 224870"/>
                  <a:gd name="connsiteX1" fmla="*/ 63591 w 299862"/>
                  <a:gd name="connsiteY1" fmla="*/ 57538 h 224870"/>
                  <a:gd name="connsiteX2" fmla="*/ 128029 w 299862"/>
                  <a:gd name="connsiteY2" fmla="*/ 177208 h 224870"/>
                  <a:gd name="connsiteX3" fmla="*/ 63591 w 299862"/>
                  <a:gd name="connsiteY3" fmla="*/ 223235 h 224870"/>
                  <a:gd name="connsiteX4" fmla="*/ 220082 w 299862"/>
                  <a:gd name="connsiteY4" fmla="*/ 198687 h 224870"/>
                  <a:gd name="connsiteX5" fmla="*/ 299862 w 299862"/>
                  <a:gd name="connsiteY5" fmla="*/ 54470 h 224870"/>
                  <a:gd name="connsiteX6" fmla="*/ 235425 w 299862"/>
                  <a:gd name="connsiteY6" fmla="*/ 109702 h 224870"/>
                  <a:gd name="connsiteX7" fmla="*/ 195535 w 299862"/>
                  <a:gd name="connsiteY7" fmla="*/ 11511 h 224870"/>
                  <a:gd name="connsiteX8" fmla="*/ 146440 w 299862"/>
                  <a:gd name="connsiteY8" fmla="*/ 2306 h 224870"/>
                  <a:gd name="connsiteX9" fmla="*/ 2222 w 299862"/>
                  <a:gd name="connsiteY9" fmla="*/ 17648 h 224870"/>
                  <a:gd name="connsiteX0" fmla="*/ 2222 w 299862"/>
                  <a:gd name="connsiteY0" fmla="*/ 17648 h 223690"/>
                  <a:gd name="connsiteX1" fmla="*/ 63591 w 299862"/>
                  <a:gd name="connsiteY1" fmla="*/ 57538 h 223690"/>
                  <a:gd name="connsiteX2" fmla="*/ 128029 w 299862"/>
                  <a:gd name="connsiteY2" fmla="*/ 177208 h 223690"/>
                  <a:gd name="connsiteX3" fmla="*/ 63591 w 299862"/>
                  <a:gd name="connsiteY3" fmla="*/ 223235 h 223690"/>
                  <a:gd name="connsiteX4" fmla="*/ 220082 w 299862"/>
                  <a:gd name="connsiteY4" fmla="*/ 198687 h 223690"/>
                  <a:gd name="connsiteX5" fmla="*/ 299862 w 299862"/>
                  <a:gd name="connsiteY5" fmla="*/ 54470 h 223690"/>
                  <a:gd name="connsiteX6" fmla="*/ 235425 w 299862"/>
                  <a:gd name="connsiteY6" fmla="*/ 109702 h 223690"/>
                  <a:gd name="connsiteX7" fmla="*/ 195535 w 299862"/>
                  <a:gd name="connsiteY7" fmla="*/ 11511 h 223690"/>
                  <a:gd name="connsiteX8" fmla="*/ 146440 w 299862"/>
                  <a:gd name="connsiteY8" fmla="*/ 2306 h 223690"/>
                  <a:gd name="connsiteX9" fmla="*/ 2222 w 299862"/>
                  <a:gd name="connsiteY9" fmla="*/ 17648 h 223690"/>
                  <a:gd name="connsiteX0" fmla="*/ 2222 w 299862"/>
                  <a:gd name="connsiteY0" fmla="*/ 17648 h 223690"/>
                  <a:gd name="connsiteX1" fmla="*/ 63591 w 299862"/>
                  <a:gd name="connsiteY1" fmla="*/ 57538 h 223690"/>
                  <a:gd name="connsiteX2" fmla="*/ 128029 w 299862"/>
                  <a:gd name="connsiteY2" fmla="*/ 177208 h 223690"/>
                  <a:gd name="connsiteX3" fmla="*/ 63591 w 299862"/>
                  <a:gd name="connsiteY3" fmla="*/ 223235 h 223690"/>
                  <a:gd name="connsiteX4" fmla="*/ 220082 w 299862"/>
                  <a:gd name="connsiteY4" fmla="*/ 198687 h 223690"/>
                  <a:gd name="connsiteX5" fmla="*/ 299862 w 299862"/>
                  <a:gd name="connsiteY5" fmla="*/ 54470 h 223690"/>
                  <a:gd name="connsiteX6" fmla="*/ 235425 w 299862"/>
                  <a:gd name="connsiteY6" fmla="*/ 109702 h 223690"/>
                  <a:gd name="connsiteX7" fmla="*/ 195535 w 299862"/>
                  <a:gd name="connsiteY7" fmla="*/ 11511 h 223690"/>
                  <a:gd name="connsiteX8" fmla="*/ 146440 w 299862"/>
                  <a:gd name="connsiteY8" fmla="*/ 2306 h 223690"/>
                  <a:gd name="connsiteX9" fmla="*/ 2222 w 299862"/>
                  <a:gd name="connsiteY9" fmla="*/ 17648 h 223690"/>
                  <a:gd name="connsiteX0" fmla="*/ 2222 w 299862"/>
                  <a:gd name="connsiteY0" fmla="*/ 17648 h 223235"/>
                  <a:gd name="connsiteX1" fmla="*/ 63591 w 299862"/>
                  <a:gd name="connsiteY1" fmla="*/ 57538 h 223235"/>
                  <a:gd name="connsiteX2" fmla="*/ 128029 w 299862"/>
                  <a:gd name="connsiteY2" fmla="*/ 177208 h 223235"/>
                  <a:gd name="connsiteX3" fmla="*/ 63591 w 299862"/>
                  <a:gd name="connsiteY3" fmla="*/ 223235 h 223235"/>
                  <a:gd name="connsiteX4" fmla="*/ 220082 w 299862"/>
                  <a:gd name="connsiteY4" fmla="*/ 198687 h 223235"/>
                  <a:gd name="connsiteX5" fmla="*/ 299862 w 299862"/>
                  <a:gd name="connsiteY5" fmla="*/ 54470 h 223235"/>
                  <a:gd name="connsiteX6" fmla="*/ 235425 w 299862"/>
                  <a:gd name="connsiteY6" fmla="*/ 109702 h 223235"/>
                  <a:gd name="connsiteX7" fmla="*/ 195535 w 299862"/>
                  <a:gd name="connsiteY7" fmla="*/ 11511 h 223235"/>
                  <a:gd name="connsiteX8" fmla="*/ 146440 w 299862"/>
                  <a:gd name="connsiteY8" fmla="*/ 2306 h 223235"/>
                  <a:gd name="connsiteX9" fmla="*/ 2222 w 299862"/>
                  <a:gd name="connsiteY9" fmla="*/ 17648 h 223235"/>
                  <a:gd name="connsiteX0" fmla="*/ 2222 w 299862"/>
                  <a:gd name="connsiteY0" fmla="*/ 17648 h 223235"/>
                  <a:gd name="connsiteX1" fmla="*/ 63591 w 299862"/>
                  <a:gd name="connsiteY1" fmla="*/ 57538 h 223235"/>
                  <a:gd name="connsiteX2" fmla="*/ 128029 w 299862"/>
                  <a:gd name="connsiteY2" fmla="*/ 177208 h 223235"/>
                  <a:gd name="connsiteX3" fmla="*/ 63591 w 299862"/>
                  <a:gd name="connsiteY3" fmla="*/ 223235 h 223235"/>
                  <a:gd name="connsiteX4" fmla="*/ 220082 w 299862"/>
                  <a:gd name="connsiteY4" fmla="*/ 198687 h 223235"/>
                  <a:gd name="connsiteX5" fmla="*/ 299862 w 299862"/>
                  <a:gd name="connsiteY5" fmla="*/ 54470 h 223235"/>
                  <a:gd name="connsiteX6" fmla="*/ 235425 w 299862"/>
                  <a:gd name="connsiteY6" fmla="*/ 109702 h 223235"/>
                  <a:gd name="connsiteX7" fmla="*/ 195535 w 299862"/>
                  <a:gd name="connsiteY7" fmla="*/ 11511 h 223235"/>
                  <a:gd name="connsiteX8" fmla="*/ 146440 w 299862"/>
                  <a:gd name="connsiteY8" fmla="*/ 2306 h 223235"/>
                  <a:gd name="connsiteX9" fmla="*/ 2222 w 299862"/>
                  <a:gd name="connsiteY9" fmla="*/ 17648 h 223235"/>
                  <a:gd name="connsiteX0" fmla="*/ 2222 w 299862"/>
                  <a:gd name="connsiteY0" fmla="*/ 17648 h 223235"/>
                  <a:gd name="connsiteX1" fmla="*/ 63591 w 299862"/>
                  <a:gd name="connsiteY1" fmla="*/ 57538 h 223235"/>
                  <a:gd name="connsiteX2" fmla="*/ 128029 w 299862"/>
                  <a:gd name="connsiteY2" fmla="*/ 177208 h 223235"/>
                  <a:gd name="connsiteX3" fmla="*/ 63591 w 299862"/>
                  <a:gd name="connsiteY3" fmla="*/ 223235 h 223235"/>
                  <a:gd name="connsiteX4" fmla="*/ 220082 w 299862"/>
                  <a:gd name="connsiteY4" fmla="*/ 198687 h 223235"/>
                  <a:gd name="connsiteX5" fmla="*/ 299862 w 299862"/>
                  <a:gd name="connsiteY5" fmla="*/ 54470 h 223235"/>
                  <a:gd name="connsiteX6" fmla="*/ 235425 w 299862"/>
                  <a:gd name="connsiteY6" fmla="*/ 109702 h 223235"/>
                  <a:gd name="connsiteX7" fmla="*/ 195535 w 299862"/>
                  <a:gd name="connsiteY7" fmla="*/ 11511 h 223235"/>
                  <a:gd name="connsiteX8" fmla="*/ 146440 w 299862"/>
                  <a:gd name="connsiteY8" fmla="*/ 2306 h 223235"/>
                  <a:gd name="connsiteX9" fmla="*/ 2222 w 299862"/>
                  <a:gd name="connsiteY9" fmla="*/ 17648 h 223235"/>
                  <a:gd name="connsiteX0" fmla="*/ 2222 w 299862"/>
                  <a:gd name="connsiteY0" fmla="*/ 17648 h 223235"/>
                  <a:gd name="connsiteX1" fmla="*/ 63591 w 299862"/>
                  <a:gd name="connsiteY1" fmla="*/ 57538 h 223235"/>
                  <a:gd name="connsiteX2" fmla="*/ 128029 w 299862"/>
                  <a:gd name="connsiteY2" fmla="*/ 177208 h 223235"/>
                  <a:gd name="connsiteX3" fmla="*/ 63591 w 299862"/>
                  <a:gd name="connsiteY3" fmla="*/ 223235 h 223235"/>
                  <a:gd name="connsiteX4" fmla="*/ 220082 w 299862"/>
                  <a:gd name="connsiteY4" fmla="*/ 198687 h 223235"/>
                  <a:gd name="connsiteX5" fmla="*/ 299862 w 299862"/>
                  <a:gd name="connsiteY5" fmla="*/ 54470 h 223235"/>
                  <a:gd name="connsiteX6" fmla="*/ 235425 w 299862"/>
                  <a:gd name="connsiteY6" fmla="*/ 109702 h 223235"/>
                  <a:gd name="connsiteX7" fmla="*/ 195535 w 299862"/>
                  <a:gd name="connsiteY7" fmla="*/ 11511 h 223235"/>
                  <a:gd name="connsiteX8" fmla="*/ 146440 w 299862"/>
                  <a:gd name="connsiteY8" fmla="*/ 2306 h 223235"/>
                  <a:gd name="connsiteX9" fmla="*/ 2222 w 299862"/>
                  <a:gd name="connsiteY9" fmla="*/ 17648 h 223235"/>
                  <a:gd name="connsiteX0" fmla="*/ 2222 w 299862"/>
                  <a:gd name="connsiteY0" fmla="*/ 17648 h 223235"/>
                  <a:gd name="connsiteX1" fmla="*/ 63591 w 299862"/>
                  <a:gd name="connsiteY1" fmla="*/ 57538 h 223235"/>
                  <a:gd name="connsiteX2" fmla="*/ 128029 w 299862"/>
                  <a:gd name="connsiteY2" fmla="*/ 177208 h 223235"/>
                  <a:gd name="connsiteX3" fmla="*/ 63591 w 299862"/>
                  <a:gd name="connsiteY3" fmla="*/ 223235 h 223235"/>
                  <a:gd name="connsiteX4" fmla="*/ 220082 w 299862"/>
                  <a:gd name="connsiteY4" fmla="*/ 198687 h 223235"/>
                  <a:gd name="connsiteX5" fmla="*/ 299862 w 299862"/>
                  <a:gd name="connsiteY5" fmla="*/ 54470 h 223235"/>
                  <a:gd name="connsiteX6" fmla="*/ 235425 w 299862"/>
                  <a:gd name="connsiteY6" fmla="*/ 109702 h 223235"/>
                  <a:gd name="connsiteX7" fmla="*/ 195535 w 299862"/>
                  <a:gd name="connsiteY7" fmla="*/ 11511 h 223235"/>
                  <a:gd name="connsiteX8" fmla="*/ 146440 w 299862"/>
                  <a:gd name="connsiteY8" fmla="*/ 2306 h 223235"/>
                  <a:gd name="connsiteX9" fmla="*/ 2222 w 299862"/>
                  <a:gd name="connsiteY9" fmla="*/ 17648 h 223235"/>
                  <a:gd name="connsiteX0" fmla="*/ 2222 w 299862"/>
                  <a:gd name="connsiteY0" fmla="*/ 17648 h 223235"/>
                  <a:gd name="connsiteX1" fmla="*/ 63591 w 299862"/>
                  <a:gd name="connsiteY1" fmla="*/ 57538 h 223235"/>
                  <a:gd name="connsiteX2" fmla="*/ 128029 w 299862"/>
                  <a:gd name="connsiteY2" fmla="*/ 177208 h 223235"/>
                  <a:gd name="connsiteX3" fmla="*/ 63591 w 299862"/>
                  <a:gd name="connsiteY3" fmla="*/ 223235 h 223235"/>
                  <a:gd name="connsiteX4" fmla="*/ 220082 w 299862"/>
                  <a:gd name="connsiteY4" fmla="*/ 198687 h 223235"/>
                  <a:gd name="connsiteX5" fmla="*/ 299862 w 299862"/>
                  <a:gd name="connsiteY5" fmla="*/ 54470 h 223235"/>
                  <a:gd name="connsiteX6" fmla="*/ 235425 w 299862"/>
                  <a:gd name="connsiteY6" fmla="*/ 109702 h 223235"/>
                  <a:gd name="connsiteX7" fmla="*/ 195535 w 299862"/>
                  <a:gd name="connsiteY7" fmla="*/ 11511 h 223235"/>
                  <a:gd name="connsiteX8" fmla="*/ 146440 w 299862"/>
                  <a:gd name="connsiteY8" fmla="*/ 2306 h 223235"/>
                  <a:gd name="connsiteX9" fmla="*/ 2222 w 299862"/>
                  <a:gd name="connsiteY9" fmla="*/ 17648 h 223235"/>
                  <a:gd name="connsiteX0" fmla="*/ 0 w 297640"/>
                  <a:gd name="connsiteY0" fmla="*/ 17648 h 223235"/>
                  <a:gd name="connsiteX1" fmla="*/ 61369 w 297640"/>
                  <a:gd name="connsiteY1" fmla="*/ 57538 h 223235"/>
                  <a:gd name="connsiteX2" fmla="*/ 125807 w 297640"/>
                  <a:gd name="connsiteY2" fmla="*/ 177208 h 223235"/>
                  <a:gd name="connsiteX3" fmla="*/ 61369 w 297640"/>
                  <a:gd name="connsiteY3" fmla="*/ 223235 h 223235"/>
                  <a:gd name="connsiteX4" fmla="*/ 217860 w 297640"/>
                  <a:gd name="connsiteY4" fmla="*/ 198687 h 223235"/>
                  <a:gd name="connsiteX5" fmla="*/ 297640 w 297640"/>
                  <a:gd name="connsiteY5" fmla="*/ 54470 h 223235"/>
                  <a:gd name="connsiteX6" fmla="*/ 233203 w 297640"/>
                  <a:gd name="connsiteY6" fmla="*/ 109702 h 223235"/>
                  <a:gd name="connsiteX7" fmla="*/ 193313 w 297640"/>
                  <a:gd name="connsiteY7" fmla="*/ 11511 h 223235"/>
                  <a:gd name="connsiteX8" fmla="*/ 144218 w 297640"/>
                  <a:gd name="connsiteY8" fmla="*/ 2306 h 223235"/>
                  <a:gd name="connsiteX9" fmla="*/ 0 w 297640"/>
                  <a:gd name="connsiteY9" fmla="*/ 17648 h 223235"/>
                  <a:gd name="connsiteX0" fmla="*/ 0 w 297640"/>
                  <a:gd name="connsiteY0" fmla="*/ 17648 h 223235"/>
                  <a:gd name="connsiteX1" fmla="*/ 61369 w 297640"/>
                  <a:gd name="connsiteY1" fmla="*/ 57538 h 223235"/>
                  <a:gd name="connsiteX2" fmla="*/ 125807 w 297640"/>
                  <a:gd name="connsiteY2" fmla="*/ 177208 h 223235"/>
                  <a:gd name="connsiteX3" fmla="*/ 61369 w 297640"/>
                  <a:gd name="connsiteY3" fmla="*/ 223235 h 223235"/>
                  <a:gd name="connsiteX4" fmla="*/ 217860 w 297640"/>
                  <a:gd name="connsiteY4" fmla="*/ 198687 h 223235"/>
                  <a:gd name="connsiteX5" fmla="*/ 297640 w 297640"/>
                  <a:gd name="connsiteY5" fmla="*/ 54470 h 223235"/>
                  <a:gd name="connsiteX6" fmla="*/ 233203 w 297640"/>
                  <a:gd name="connsiteY6" fmla="*/ 109702 h 223235"/>
                  <a:gd name="connsiteX7" fmla="*/ 193313 w 297640"/>
                  <a:gd name="connsiteY7" fmla="*/ 11511 h 223235"/>
                  <a:gd name="connsiteX8" fmla="*/ 144218 w 297640"/>
                  <a:gd name="connsiteY8" fmla="*/ 2306 h 223235"/>
                  <a:gd name="connsiteX9" fmla="*/ 0 w 297640"/>
                  <a:gd name="connsiteY9" fmla="*/ 17648 h 223235"/>
                  <a:gd name="connsiteX0" fmla="*/ 0 w 297640"/>
                  <a:gd name="connsiteY0" fmla="*/ 17648 h 223235"/>
                  <a:gd name="connsiteX1" fmla="*/ 61369 w 297640"/>
                  <a:gd name="connsiteY1" fmla="*/ 57538 h 223235"/>
                  <a:gd name="connsiteX2" fmla="*/ 125807 w 297640"/>
                  <a:gd name="connsiteY2" fmla="*/ 177208 h 223235"/>
                  <a:gd name="connsiteX3" fmla="*/ 61369 w 297640"/>
                  <a:gd name="connsiteY3" fmla="*/ 223235 h 223235"/>
                  <a:gd name="connsiteX4" fmla="*/ 217860 w 297640"/>
                  <a:gd name="connsiteY4" fmla="*/ 198687 h 223235"/>
                  <a:gd name="connsiteX5" fmla="*/ 297640 w 297640"/>
                  <a:gd name="connsiteY5" fmla="*/ 54470 h 223235"/>
                  <a:gd name="connsiteX6" fmla="*/ 233203 w 297640"/>
                  <a:gd name="connsiteY6" fmla="*/ 109702 h 223235"/>
                  <a:gd name="connsiteX7" fmla="*/ 193313 w 297640"/>
                  <a:gd name="connsiteY7" fmla="*/ 11511 h 223235"/>
                  <a:gd name="connsiteX8" fmla="*/ 144218 w 297640"/>
                  <a:gd name="connsiteY8" fmla="*/ 2306 h 223235"/>
                  <a:gd name="connsiteX9" fmla="*/ 0 w 297640"/>
                  <a:gd name="connsiteY9" fmla="*/ 17648 h 22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640" h="223235">
                    <a:moveTo>
                      <a:pt x="0" y="17648"/>
                    </a:moveTo>
                    <a:cubicBezTo>
                      <a:pt x="23014" y="26853"/>
                      <a:pt x="40401" y="30945"/>
                      <a:pt x="61369" y="57538"/>
                    </a:cubicBezTo>
                    <a:cubicBezTo>
                      <a:pt x="82337" y="84131"/>
                      <a:pt x="104328" y="125044"/>
                      <a:pt x="125807" y="177208"/>
                    </a:cubicBezTo>
                    <a:cubicBezTo>
                      <a:pt x="107396" y="198687"/>
                      <a:pt x="98191" y="201244"/>
                      <a:pt x="61369" y="223235"/>
                    </a:cubicBezTo>
                    <a:cubicBezTo>
                      <a:pt x="104327" y="220678"/>
                      <a:pt x="160071" y="208403"/>
                      <a:pt x="217860" y="198687"/>
                    </a:cubicBezTo>
                    <a:cubicBezTo>
                      <a:pt x="254169" y="149081"/>
                      <a:pt x="285878" y="87712"/>
                      <a:pt x="297640" y="54470"/>
                    </a:cubicBezTo>
                    <a:cubicBezTo>
                      <a:pt x="263375" y="76461"/>
                      <a:pt x="253659" y="86177"/>
                      <a:pt x="233203" y="109702"/>
                    </a:cubicBezTo>
                    <a:cubicBezTo>
                      <a:pt x="209679" y="56515"/>
                      <a:pt x="208144" y="29410"/>
                      <a:pt x="193313" y="11511"/>
                    </a:cubicBezTo>
                    <a:cubicBezTo>
                      <a:pt x="178482" y="-6388"/>
                      <a:pt x="175414" y="1795"/>
                      <a:pt x="144218" y="2306"/>
                    </a:cubicBezTo>
                    <a:cubicBezTo>
                      <a:pt x="113022" y="2817"/>
                      <a:pt x="44493" y="8443"/>
                      <a:pt x="0" y="17648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831552" y="4722355"/>
                <a:ext cx="303777" cy="411174"/>
              </a:xfrm>
              <a:custGeom>
                <a:avLst/>
                <a:gdLst>
                  <a:gd name="connsiteX0" fmla="*/ 2609 w 306480"/>
                  <a:gd name="connsiteY0" fmla="*/ 32061 h 419429"/>
                  <a:gd name="connsiteX1" fmla="*/ 192853 w 306480"/>
                  <a:gd name="connsiteY1" fmla="*/ 7513 h 419429"/>
                  <a:gd name="connsiteX2" fmla="*/ 306386 w 306480"/>
                  <a:gd name="connsiteY2" fmla="*/ 173210 h 419429"/>
                  <a:gd name="connsiteX3" fmla="*/ 211264 w 306480"/>
                  <a:gd name="connsiteY3" fmla="*/ 133320 h 419429"/>
                  <a:gd name="connsiteX4" fmla="*/ 152963 w 306480"/>
                  <a:gd name="connsiteY4" fmla="*/ 292880 h 419429"/>
                  <a:gd name="connsiteX5" fmla="*/ 183648 w 306480"/>
                  <a:gd name="connsiteY5" fmla="*/ 418687 h 419429"/>
                  <a:gd name="connsiteX6" fmla="*/ 45567 w 306480"/>
                  <a:gd name="connsiteY6" fmla="*/ 234579 h 419429"/>
                  <a:gd name="connsiteX7" fmla="*/ 39430 w 306480"/>
                  <a:gd name="connsiteY7" fmla="*/ 167073 h 419429"/>
                  <a:gd name="connsiteX8" fmla="*/ 79320 w 306480"/>
                  <a:gd name="connsiteY8" fmla="*/ 65814 h 419429"/>
                  <a:gd name="connsiteX9" fmla="*/ 2609 w 306480"/>
                  <a:gd name="connsiteY9" fmla="*/ 32061 h 419429"/>
                  <a:gd name="connsiteX0" fmla="*/ 2609 w 306480"/>
                  <a:gd name="connsiteY0" fmla="*/ 32061 h 419429"/>
                  <a:gd name="connsiteX1" fmla="*/ 192853 w 306480"/>
                  <a:gd name="connsiteY1" fmla="*/ 7513 h 419429"/>
                  <a:gd name="connsiteX2" fmla="*/ 306386 w 306480"/>
                  <a:gd name="connsiteY2" fmla="*/ 173210 h 419429"/>
                  <a:gd name="connsiteX3" fmla="*/ 211264 w 306480"/>
                  <a:gd name="connsiteY3" fmla="*/ 133320 h 419429"/>
                  <a:gd name="connsiteX4" fmla="*/ 152963 w 306480"/>
                  <a:gd name="connsiteY4" fmla="*/ 292880 h 419429"/>
                  <a:gd name="connsiteX5" fmla="*/ 183648 w 306480"/>
                  <a:gd name="connsiteY5" fmla="*/ 418687 h 419429"/>
                  <a:gd name="connsiteX6" fmla="*/ 45567 w 306480"/>
                  <a:gd name="connsiteY6" fmla="*/ 234579 h 419429"/>
                  <a:gd name="connsiteX7" fmla="*/ 39430 w 306480"/>
                  <a:gd name="connsiteY7" fmla="*/ 167073 h 419429"/>
                  <a:gd name="connsiteX8" fmla="*/ 79320 w 306480"/>
                  <a:gd name="connsiteY8" fmla="*/ 65814 h 419429"/>
                  <a:gd name="connsiteX9" fmla="*/ 2609 w 306480"/>
                  <a:gd name="connsiteY9" fmla="*/ 32061 h 419429"/>
                  <a:gd name="connsiteX0" fmla="*/ 2609 w 306504"/>
                  <a:gd name="connsiteY0" fmla="*/ 32061 h 419429"/>
                  <a:gd name="connsiteX1" fmla="*/ 192853 w 306504"/>
                  <a:gd name="connsiteY1" fmla="*/ 7513 h 419429"/>
                  <a:gd name="connsiteX2" fmla="*/ 306386 w 306504"/>
                  <a:gd name="connsiteY2" fmla="*/ 173210 h 419429"/>
                  <a:gd name="connsiteX3" fmla="*/ 211264 w 306504"/>
                  <a:gd name="connsiteY3" fmla="*/ 133320 h 419429"/>
                  <a:gd name="connsiteX4" fmla="*/ 152963 w 306504"/>
                  <a:gd name="connsiteY4" fmla="*/ 292880 h 419429"/>
                  <a:gd name="connsiteX5" fmla="*/ 183648 w 306504"/>
                  <a:gd name="connsiteY5" fmla="*/ 418687 h 419429"/>
                  <a:gd name="connsiteX6" fmla="*/ 45567 w 306504"/>
                  <a:gd name="connsiteY6" fmla="*/ 234579 h 419429"/>
                  <a:gd name="connsiteX7" fmla="*/ 39430 w 306504"/>
                  <a:gd name="connsiteY7" fmla="*/ 167073 h 419429"/>
                  <a:gd name="connsiteX8" fmla="*/ 79320 w 306504"/>
                  <a:gd name="connsiteY8" fmla="*/ 65814 h 419429"/>
                  <a:gd name="connsiteX9" fmla="*/ 2609 w 306504"/>
                  <a:gd name="connsiteY9" fmla="*/ 32061 h 419429"/>
                  <a:gd name="connsiteX0" fmla="*/ 2609 w 306504"/>
                  <a:gd name="connsiteY0" fmla="*/ 32061 h 419429"/>
                  <a:gd name="connsiteX1" fmla="*/ 192853 w 306504"/>
                  <a:gd name="connsiteY1" fmla="*/ 7513 h 419429"/>
                  <a:gd name="connsiteX2" fmla="*/ 306386 w 306504"/>
                  <a:gd name="connsiteY2" fmla="*/ 173210 h 419429"/>
                  <a:gd name="connsiteX3" fmla="*/ 211264 w 306504"/>
                  <a:gd name="connsiteY3" fmla="*/ 133320 h 419429"/>
                  <a:gd name="connsiteX4" fmla="*/ 152963 w 306504"/>
                  <a:gd name="connsiteY4" fmla="*/ 292880 h 419429"/>
                  <a:gd name="connsiteX5" fmla="*/ 183648 w 306504"/>
                  <a:gd name="connsiteY5" fmla="*/ 418687 h 419429"/>
                  <a:gd name="connsiteX6" fmla="*/ 45567 w 306504"/>
                  <a:gd name="connsiteY6" fmla="*/ 234579 h 419429"/>
                  <a:gd name="connsiteX7" fmla="*/ 39430 w 306504"/>
                  <a:gd name="connsiteY7" fmla="*/ 167073 h 419429"/>
                  <a:gd name="connsiteX8" fmla="*/ 79320 w 306504"/>
                  <a:gd name="connsiteY8" fmla="*/ 65814 h 419429"/>
                  <a:gd name="connsiteX9" fmla="*/ 2609 w 306504"/>
                  <a:gd name="connsiteY9" fmla="*/ 32061 h 419429"/>
                  <a:gd name="connsiteX0" fmla="*/ 2609 w 306504"/>
                  <a:gd name="connsiteY0" fmla="*/ 32061 h 419429"/>
                  <a:gd name="connsiteX1" fmla="*/ 192853 w 306504"/>
                  <a:gd name="connsiteY1" fmla="*/ 7513 h 419429"/>
                  <a:gd name="connsiteX2" fmla="*/ 306386 w 306504"/>
                  <a:gd name="connsiteY2" fmla="*/ 173210 h 419429"/>
                  <a:gd name="connsiteX3" fmla="*/ 211264 w 306504"/>
                  <a:gd name="connsiteY3" fmla="*/ 133320 h 419429"/>
                  <a:gd name="connsiteX4" fmla="*/ 152963 w 306504"/>
                  <a:gd name="connsiteY4" fmla="*/ 292880 h 419429"/>
                  <a:gd name="connsiteX5" fmla="*/ 183648 w 306504"/>
                  <a:gd name="connsiteY5" fmla="*/ 418687 h 419429"/>
                  <a:gd name="connsiteX6" fmla="*/ 45567 w 306504"/>
                  <a:gd name="connsiteY6" fmla="*/ 234579 h 419429"/>
                  <a:gd name="connsiteX7" fmla="*/ 39430 w 306504"/>
                  <a:gd name="connsiteY7" fmla="*/ 167073 h 419429"/>
                  <a:gd name="connsiteX8" fmla="*/ 79320 w 306504"/>
                  <a:gd name="connsiteY8" fmla="*/ 65814 h 419429"/>
                  <a:gd name="connsiteX9" fmla="*/ 2609 w 306504"/>
                  <a:gd name="connsiteY9" fmla="*/ 32061 h 419429"/>
                  <a:gd name="connsiteX0" fmla="*/ 2609 w 306386"/>
                  <a:gd name="connsiteY0" fmla="*/ 32061 h 419429"/>
                  <a:gd name="connsiteX1" fmla="*/ 192853 w 306386"/>
                  <a:gd name="connsiteY1" fmla="*/ 7513 h 419429"/>
                  <a:gd name="connsiteX2" fmla="*/ 306386 w 306386"/>
                  <a:gd name="connsiteY2" fmla="*/ 173210 h 419429"/>
                  <a:gd name="connsiteX3" fmla="*/ 211264 w 306386"/>
                  <a:gd name="connsiteY3" fmla="*/ 133320 h 419429"/>
                  <a:gd name="connsiteX4" fmla="*/ 152963 w 306386"/>
                  <a:gd name="connsiteY4" fmla="*/ 292880 h 419429"/>
                  <a:gd name="connsiteX5" fmla="*/ 183648 w 306386"/>
                  <a:gd name="connsiteY5" fmla="*/ 418687 h 419429"/>
                  <a:gd name="connsiteX6" fmla="*/ 45567 w 306386"/>
                  <a:gd name="connsiteY6" fmla="*/ 234579 h 419429"/>
                  <a:gd name="connsiteX7" fmla="*/ 39430 w 306386"/>
                  <a:gd name="connsiteY7" fmla="*/ 167073 h 419429"/>
                  <a:gd name="connsiteX8" fmla="*/ 79320 w 306386"/>
                  <a:gd name="connsiteY8" fmla="*/ 65814 h 419429"/>
                  <a:gd name="connsiteX9" fmla="*/ 2609 w 306386"/>
                  <a:gd name="connsiteY9" fmla="*/ 32061 h 419429"/>
                  <a:gd name="connsiteX0" fmla="*/ 2609 w 306386"/>
                  <a:gd name="connsiteY0" fmla="*/ 32061 h 419429"/>
                  <a:gd name="connsiteX1" fmla="*/ 192853 w 306386"/>
                  <a:gd name="connsiteY1" fmla="*/ 7513 h 419429"/>
                  <a:gd name="connsiteX2" fmla="*/ 306386 w 306386"/>
                  <a:gd name="connsiteY2" fmla="*/ 173210 h 419429"/>
                  <a:gd name="connsiteX3" fmla="*/ 211264 w 306386"/>
                  <a:gd name="connsiteY3" fmla="*/ 133320 h 419429"/>
                  <a:gd name="connsiteX4" fmla="*/ 152963 w 306386"/>
                  <a:gd name="connsiteY4" fmla="*/ 292880 h 419429"/>
                  <a:gd name="connsiteX5" fmla="*/ 183648 w 306386"/>
                  <a:gd name="connsiteY5" fmla="*/ 418687 h 419429"/>
                  <a:gd name="connsiteX6" fmla="*/ 45567 w 306386"/>
                  <a:gd name="connsiteY6" fmla="*/ 234579 h 419429"/>
                  <a:gd name="connsiteX7" fmla="*/ 39430 w 306386"/>
                  <a:gd name="connsiteY7" fmla="*/ 167073 h 419429"/>
                  <a:gd name="connsiteX8" fmla="*/ 79320 w 306386"/>
                  <a:gd name="connsiteY8" fmla="*/ 65814 h 419429"/>
                  <a:gd name="connsiteX9" fmla="*/ 2609 w 306386"/>
                  <a:gd name="connsiteY9" fmla="*/ 32061 h 419429"/>
                  <a:gd name="connsiteX0" fmla="*/ 2609 w 306386"/>
                  <a:gd name="connsiteY0" fmla="*/ 32061 h 419429"/>
                  <a:gd name="connsiteX1" fmla="*/ 192853 w 306386"/>
                  <a:gd name="connsiteY1" fmla="*/ 7513 h 419429"/>
                  <a:gd name="connsiteX2" fmla="*/ 306386 w 306386"/>
                  <a:gd name="connsiteY2" fmla="*/ 173210 h 419429"/>
                  <a:gd name="connsiteX3" fmla="*/ 211264 w 306386"/>
                  <a:gd name="connsiteY3" fmla="*/ 133320 h 419429"/>
                  <a:gd name="connsiteX4" fmla="*/ 152963 w 306386"/>
                  <a:gd name="connsiteY4" fmla="*/ 292880 h 419429"/>
                  <a:gd name="connsiteX5" fmla="*/ 183648 w 306386"/>
                  <a:gd name="connsiteY5" fmla="*/ 418687 h 419429"/>
                  <a:gd name="connsiteX6" fmla="*/ 45567 w 306386"/>
                  <a:gd name="connsiteY6" fmla="*/ 234579 h 419429"/>
                  <a:gd name="connsiteX7" fmla="*/ 39430 w 306386"/>
                  <a:gd name="connsiteY7" fmla="*/ 167073 h 419429"/>
                  <a:gd name="connsiteX8" fmla="*/ 79320 w 306386"/>
                  <a:gd name="connsiteY8" fmla="*/ 65814 h 419429"/>
                  <a:gd name="connsiteX9" fmla="*/ 2609 w 306386"/>
                  <a:gd name="connsiteY9" fmla="*/ 32061 h 419429"/>
                  <a:gd name="connsiteX0" fmla="*/ 2609 w 306386"/>
                  <a:gd name="connsiteY0" fmla="*/ 32061 h 419429"/>
                  <a:gd name="connsiteX1" fmla="*/ 192853 w 306386"/>
                  <a:gd name="connsiteY1" fmla="*/ 7513 h 419429"/>
                  <a:gd name="connsiteX2" fmla="*/ 306386 w 306386"/>
                  <a:gd name="connsiteY2" fmla="*/ 173210 h 419429"/>
                  <a:gd name="connsiteX3" fmla="*/ 211264 w 306386"/>
                  <a:gd name="connsiteY3" fmla="*/ 133320 h 419429"/>
                  <a:gd name="connsiteX4" fmla="*/ 152963 w 306386"/>
                  <a:gd name="connsiteY4" fmla="*/ 292880 h 419429"/>
                  <a:gd name="connsiteX5" fmla="*/ 183648 w 306386"/>
                  <a:gd name="connsiteY5" fmla="*/ 418687 h 419429"/>
                  <a:gd name="connsiteX6" fmla="*/ 45567 w 306386"/>
                  <a:gd name="connsiteY6" fmla="*/ 234579 h 419429"/>
                  <a:gd name="connsiteX7" fmla="*/ 39430 w 306386"/>
                  <a:gd name="connsiteY7" fmla="*/ 167073 h 419429"/>
                  <a:gd name="connsiteX8" fmla="*/ 79320 w 306386"/>
                  <a:gd name="connsiteY8" fmla="*/ 65814 h 419429"/>
                  <a:gd name="connsiteX9" fmla="*/ 2609 w 306386"/>
                  <a:gd name="connsiteY9" fmla="*/ 32061 h 419429"/>
                  <a:gd name="connsiteX0" fmla="*/ 2609 w 306386"/>
                  <a:gd name="connsiteY0" fmla="*/ 24548 h 411916"/>
                  <a:gd name="connsiteX1" fmla="*/ 192853 w 306386"/>
                  <a:gd name="connsiteY1" fmla="*/ 0 h 411916"/>
                  <a:gd name="connsiteX2" fmla="*/ 306386 w 306386"/>
                  <a:gd name="connsiteY2" fmla="*/ 165697 h 411916"/>
                  <a:gd name="connsiteX3" fmla="*/ 211264 w 306386"/>
                  <a:gd name="connsiteY3" fmla="*/ 125807 h 411916"/>
                  <a:gd name="connsiteX4" fmla="*/ 152963 w 306386"/>
                  <a:gd name="connsiteY4" fmla="*/ 285367 h 411916"/>
                  <a:gd name="connsiteX5" fmla="*/ 183648 w 306386"/>
                  <a:gd name="connsiteY5" fmla="*/ 411174 h 411916"/>
                  <a:gd name="connsiteX6" fmla="*/ 45567 w 306386"/>
                  <a:gd name="connsiteY6" fmla="*/ 227066 h 411916"/>
                  <a:gd name="connsiteX7" fmla="*/ 39430 w 306386"/>
                  <a:gd name="connsiteY7" fmla="*/ 159560 h 411916"/>
                  <a:gd name="connsiteX8" fmla="*/ 79320 w 306386"/>
                  <a:gd name="connsiteY8" fmla="*/ 58301 h 411916"/>
                  <a:gd name="connsiteX9" fmla="*/ 2609 w 306386"/>
                  <a:gd name="connsiteY9" fmla="*/ 24548 h 411916"/>
                  <a:gd name="connsiteX0" fmla="*/ 2609 w 306386"/>
                  <a:gd name="connsiteY0" fmla="*/ 24548 h 411916"/>
                  <a:gd name="connsiteX1" fmla="*/ 192853 w 306386"/>
                  <a:gd name="connsiteY1" fmla="*/ 0 h 411916"/>
                  <a:gd name="connsiteX2" fmla="*/ 306386 w 306386"/>
                  <a:gd name="connsiteY2" fmla="*/ 165697 h 411916"/>
                  <a:gd name="connsiteX3" fmla="*/ 211264 w 306386"/>
                  <a:gd name="connsiteY3" fmla="*/ 125807 h 411916"/>
                  <a:gd name="connsiteX4" fmla="*/ 152963 w 306386"/>
                  <a:gd name="connsiteY4" fmla="*/ 285367 h 411916"/>
                  <a:gd name="connsiteX5" fmla="*/ 183648 w 306386"/>
                  <a:gd name="connsiteY5" fmla="*/ 411174 h 411916"/>
                  <a:gd name="connsiteX6" fmla="*/ 45567 w 306386"/>
                  <a:gd name="connsiteY6" fmla="*/ 227066 h 411916"/>
                  <a:gd name="connsiteX7" fmla="*/ 39430 w 306386"/>
                  <a:gd name="connsiteY7" fmla="*/ 159560 h 411916"/>
                  <a:gd name="connsiteX8" fmla="*/ 79320 w 306386"/>
                  <a:gd name="connsiteY8" fmla="*/ 58301 h 411916"/>
                  <a:gd name="connsiteX9" fmla="*/ 2609 w 306386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36821 w 303777"/>
                  <a:gd name="connsiteY7" fmla="*/ 159560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36821 w 303777"/>
                  <a:gd name="connsiteY7" fmla="*/ 159560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36821 w 303777"/>
                  <a:gd name="connsiteY7" fmla="*/ 159560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36821 w 303777"/>
                  <a:gd name="connsiteY7" fmla="*/ 159560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36821 w 303777"/>
                  <a:gd name="connsiteY7" fmla="*/ 159560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36821 w 303777"/>
                  <a:gd name="connsiteY7" fmla="*/ 159560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27616 w 303777"/>
                  <a:gd name="connsiteY7" fmla="*/ 162629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27616 w 303777"/>
                  <a:gd name="connsiteY7" fmla="*/ 162629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174"/>
                  <a:gd name="connsiteX1" fmla="*/ 190244 w 303777"/>
                  <a:gd name="connsiteY1" fmla="*/ 0 h 411174"/>
                  <a:gd name="connsiteX2" fmla="*/ 303777 w 303777"/>
                  <a:gd name="connsiteY2" fmla="*/ 165697 h 411174"/>
                  <a:gd name="connsiteX3" fmla="*/ 208655 w 303777"/>
                  <a:gd name="connsiteY3" fmla="*/ 125807 h 411174"/>
                  <a:gd name="connsiteX4" fmla="*/ 150354 w 303777"/>
                  <a:gd name="connsiteY4" fmla="*/ 285367 h 411174"/>
                  <a:gd name="connsiteX5" fmla="*/ 181039 w 303777"/>
                  <a:gd name="connsiteY5" fmla="*/ 411174 h 411174"/>
                  <a:gd name="connsiteX6" fmla="*/ 42958 w 303777"/>
                  <a:gd name="connsiteY6" fmla="*/ 227066 h 411174"/>
                  <a:gd name="connsiteX7" fmla="*/ 27616 w 303777"/>
                  <a:gd name="connsiteY7" fmla="*/ 162629 h 411174"/>
                  <a:gd name="connsiteX8" fmla="*/ 76711 w 303777"/>
                  <a:gd name="connsiteY8" fmla="*/ 58301 h 411174"/>
                  <a:gd name="connsiteX9" fmla="*/ 0 w 303777"/>
                  <a:gd name="connsiteY9" fmla="*/ 24548 h 411174"/>
                  <a:gd name="connsiteX0" fmla="*/ 0 w 303777"/>
                  <a:gd name="connsiteY0" fmla="*/ 24548 h 411174"/>
                  <a:gd name="connsiteX1" fmla="*/ 190244 w 303777"/>
                  <a:gd name="connsiteY1" fmla="*/ 0 h 411174"/>
                  <a:gd name="connsiteX2" fmla="*/ 303777 w 303777"/>
                  <a:gd name="connsiteY2" fmla="*/ 165697 h 411174"/>
                  <a:gd name="connsiteX3" fmla="*/ 208655 w 303777"/>
                  <a:gd name="connsiteY3" fmla="*/ 125807 h 411174"/>
                  <a:gd name="connsiteX4" fmla="*/ 150354 w 303777"/>
                  <a:gd name="connsiteY4" fmla="*/ 285367 h 411174"/>
                  <a:gd name="connsiteX5" fmla="*/ 181039 w 303777"/>
                  <a:gd name="connsiteY5" fmla="*/ 411174 h 411174"/>
                  <a:gd name="connsiteX6" fmla="*/ 42958 w 303777"/>
                  <a:gd name="connsiteY6" fmla="*/ 227066 h 411174"/>
                  <a:gd name="connsiteX7" fmla="*/ 27616 w 303777"/>
                  <a:gd name="connsiteY7" fmla="*/ 162629 h 411174"/>
                  <a:gd name="connsiteX8" fmla="*/ 76711 w 303777"/>
                  <a:gd name="connsiteY8" fmla="*/ 58301 h 411174"/>
                  <a:gd name="connsiteX9" fmla="*/ 0 w 303777"/>
                  <a:gd name="connsiteY9" fmla="*/ 24548 h 41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777" h="411174">
                    <a:moveTo>
                      <a:pt x="0" y="24548"/>
                    </a:moveTo>
                    <a:cubicBezTo>
                      <a:pt x="49607" y="20968"/>
                      <a:pt x="127341" y="1023"/>
                      <a:pt x="190244" y="0"/>
                    </a:cubicBezTo>
                    <a:cubicBezTo>
                      <a:pt x="231668" y="45004"/>
                      <a:pt x="276162" y="110976"/>
                      <a:pt x="303777" y="165697"/>
                    </a:cubicBezTo>
                    <a:cubicBezTo>
                      <a:pt x="260818" y="143707"/>
                      <a:pt x="249567" y="145752"/>
                      <a:pt x="208655" y="125807"/>
                    </a:cubicBezTo>
                    <a:cubicBezTo>
                      <a:pt x="183085" y="182573"/>
                      <a:pt x="154957" y="237806"/>
                      <a:pt x="150354" y="285367"/>
                    </a:cubicBezTo>
                    <a:cubicBezTo>
                      <a:pt x="145751" y="332928"/>
                      <a:pt x="149842" y="331906"/>
                      <a:pt x="181039" y="411174"/>
                    </a:cubicBezTo>
                    <a:cubicBezTo>
                      <a:pt x="132455" y="361567"/>
                      <a:pt x="68528" y="268490"/>
                      <a:pt x="42958" y="227066"/>
                    </a:cubicBezTo>
                    <a:cubicBezTo>
                      <a:pt x="17388" y="185642"/>
                      <a:pt x="21991" y="190756"/>
                      <a:pt x="27616" y="162629"/>
                    </a:cubicBezTo>
                    <a:cubicBezTo>
                      <a:pt x="33241" y="134502"/>
                      <a:pt x="51652" y="113022"/>
                      <a:pt x="76711" y="58301"/>
                    </a:cubicBezTo>
                    <a:cubicBezTo>
                      <a:pt x="49607" y="49608"/>
                      <a:pt x="24037" y="34265"/>
                      <a:pt x="0" y="24548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1017001" y="4918736"/>
                <a:ext cx="198255" cy="235073"/>
              </a:xfrm>
              <a:custGeom>
                <a:avLst/>
                <a:gdLst>
                  <a:gd name="connsiteX0" fmla="*/ 196664 w 212829"/>
                  <a:gd name="connsiteY0" fmla="*/ 7767 h 242840"/>
                  <a:gd name="connsiteX1" fmla="*/ 196664 w 212829"/>
                  <a:gd name="connsiteY1" fmla="*/ 216422 h 242840"/>
                  <a:gd name="connsiteX2" fmla="*/ 83131 w 212829"/>
                  <a:gd name="connsiteY2" fmla="*/ 240969 h 242840"/>
                  <a:gd name="connsiteX3" fmla="*/ 37104 w 212829"/>
                  <a:gd name="connsiteY3" fmla="*/ 228695 h 242840"/>
                  <a:gd name="connsiteX4" fmla="*/ 283 w 212829"/>
                  <a:gd name="connsiteY4" fmla="*/ 130505 h 242840"/>
                  <a:gd name="connsiteX5" fmla="*/ 21762 w 212829"/>
                  <a:gd name="connsiteY5" fmla="*/ 53793 h 242840"/>
                  <a:gd name="connsiteX6" fmla="*/ 52446 w 212829"/>
                  <a:gd name="connsiteY6" fmla="*/ 44588 h 242840"/>
                  <a:gd name="connsiteX7" fmla="*/ 196664 w 212829"/>
                  <a:gd name="connsiteY7" fmla="*/ 7767 h 242840"/>
                  <a:gd name="connsiteX0" fmla="*/ 196664 w 212829"/>
                  <a:gd name="connsiteY0" fmla="*/ 7767 h 242840"/>
                  <a:gd name="connsiteX1" fmla="*/ 196664 w 212829"/>
                  <a:gd name="connsiteY1" fmla="*/ 216422 h 242840"/>
                  <a:gd name="connsiteX2" fmla="*/ 83131 w 212829"/>
                  <a:gd name="connsiteY2" fmla="*/ 240969 h 242840"/>
                  <a:gd name="connsiteX3" fmla="*/ 37104 w 212829"/>
                  <a:gd name="connsiteY3" fmla="*/ 228695 h 242840"/>
                  <a:gd name="connsiteX4" fmla="*/ 283 w 212829"/>
                  <a:gd name="connsiteY4" fmla="*/ 130505 h 242840"/>
                  <a:gd name="connsiteX5" fmla="*/ 21762 w 212829"/>
                  <a:gd name="connsiteY5" fmla="*/ 53793 h 242840"/>
                  <a:gd name="connsiteX6" fmla="*/ 52446 w 212829"/>
                  <a:gd name="connsiteY6" fmla="*/ 44588 h 242840"/>
                  <a:gd name="connsiteX7" fmla="*/ 196664 w 212829"/>
                  <a:gd name="connsiteY7" fmla="*/ 7767 h 242840"/>
                  <a:gd name="connsiteX0" fmla="*/ 196664 w 212829"/>
                  <a:gd name="connsiteY0" fmla="*/ 0 h 235073"/>
                  <a:gd name="connsiteX1" fmla="*/ 196664 w 212829"/>
                  <a:gd name="connsiteY1" fmla="*/ 208655 h 235073"/>
                  <a:gd name="connsiteX2" fmla="*/ 83131 w 212829"/>
                  <a:gd name="connsiteY2" fmla="*/ 233202 h 235073"/>
                  <a:gd name="connsiteX3" fmla="*/ 37104 w 212829"/>
                  <a:gd name="connsiteY3" fmla="*/ 220928 h 235073"/>
                  <a:gd name="connsiteX4" fmla="*/ 283 w 212829"/>
                  <a:gd name="connsiteY4" fmla="*/ 122738 h 235073"/>
                  <a:gd name="connsiteX5" fmla="*/ 21762 w 212829"/>
                  <a:gd name="connsiteY5" fmla="*/ 46026 h 235073"/>
                  <a:gd name="connsiteX6" fmla="*/ 52446 w 212829"/>
                  <a:gd name="connsiteY6" fmla="*/ 36821 h 235073"/>
                  <a:gd name="connsiteX7" fmla="*/ 196664 w 212829"/>
                  <a:gd name="connsiteY7" fmla="*/ 0 h 235073"/>
                  <a:gd name="connsiteX0" fmla="*/ 196664 w 204961"/>
                  <a:gd name="connsiteY0" fmla="*/ 0 h 235073"/>
                  <a:gd name="connsiteX1" fmla="*/ 196664 w 204961"/>
                  <a:gd name="connsiteY1" fmla="*/ 208655 h 235073"/>
                  <a:gd name="connsiteX2" fmla="*/ 83131 w 204961"/>
                  <a:gd name="connsiteY2" fmla="*/ 233202 h 235073"/>
                  <a:gd name="connsiteX3" fmla="*/ 37104 w 204961"/>
                  <a:gd name="connsiteY3" fmla="*/ 220928 h 235073"/>
                  <a:gd name="connsiteX4" fmla="*/ 283 w 204961"/>
                  <a:gd name="connsiteY4" fmla="*/ 122738 h 235073"/>
                  <a:gd name="connsiteX5" fmla="*/ 21762 w 204961"/>
                  <a:gd name="connsiteY5" fmla="*/ 46026 h 235073"/>
                  <a:gd name="connsiteX6" fmla="*/ 52446 w 204961"/>
                  <a:gd name="connsiteY6" fmla="*/ 36821 h 235073"/>
                  <a:gd name="connsiteX7" fmla="*/ 196664 w 204961"/>
                  <a:gd name="connsiteY7" fmla="*/ 0 h 235073"/>
                  <a:gd name="connsiteX0" fmla="*/ 196664 w 204961"/>
                  <a:gd name="connsiteY0" fmla="*/ 0 h 235073"/>
                  <a:gd name="connsiteX1" fmla="*/ 196664 w 204961"/>
                  <a:gd name="connsiteY1" fmla="*/ 208655 h 235073"/>
                  <a:gd name="connsiteX2" fmla="*/ 83131 w 204961"/>
                  <a:gd name="connsiteY2" fmla="*/ 233202 h 235073"/>
                  <a:gd name="connsiteX3" fmla="*/ 37104 w 204961"/>
                  <a:gd name="connsiteY3" fmla="*/ 220928 h 235073"/>
                  <a:gd name="connsiteX4" fmla="*/ 283 w 204961"/>
                  <a:gd name="connsiteY4" fmla="*/ 122738 h 235073"/>
                  <a:gd name="connsiteX5" fmla="*/ 21762 w 204961"/>
                  <a:gd name="connsiteY5" fmla="*/ 46026 h 235073"/>
                  <a:gd name="connsiteX6" fmla="*/ 52446 w 204961"/>
                  <a:gd name="connsiteY6" fmla="*/ 36821 h 235073"/>
                  <a:gd name="connsiteX7" fmla="*/ 196664 w 204961"/>
                  <a:gd name="connsiteY7" fmla="*/ 0 h 235073"/>
                  <a:gd name="connsiteX0" fmla="*/ 196664 w 196811"/>
                  <a:gd name="connsiteY0" fmla="*/ 0 h 235073"/>
                  <a:gd name="connsiteX1" fmla="*/ 196664 w 196811"/>
                  <a:gd name="connsiteY1" fmla="*/ 208655 h 235073"/>
                  <a:gd name="connsiteX2" fmla="*/ 83131 w 196811"/>
                  <a:gd name="connsiteY2" fmla="*/ 233202 h 235073"/>
                  <a:gd name="connsiteX3" fmla="*/ 37104 w 196811"/>
                  <a:gd name="connsiteY3" fmla="*/ 220928 h 235073"/>
                  <a:gd name="connsiteX4" fmla="*/ 283 w 196811"/>
                  <a:gd name="connsiteY4" fmla="*/ 122738 h 235073"/>
                  <a:gd name="connsiteX5" fmla="*/ 21762 w 196811"/>
                  <a:gd name="connsiteY5" fmla="*/ 46026 h 235073"/>
                  <a:gd name="connsiteX6" fmla="*/ 52446 w 196811"/>
                  <a:gd name="connsiteY6" fmla="*/ 36821 h 235073"/>
                  <a:gd name="connsiteX7" fmla="*/ 196664 w 196811"/>
                  <a:gd name="connsiteY7" fmla="*/ 0 h 235073"/>
                  <a:gd name="connsiteX0" fmla="*/ 196664 w 196811"/>
                  <a:gd name="connsiteY0" fmla="*/ 0 h 235073"/>
                  <a:gd name="connsiteX1" fmla="*/ 196664 w 196811"/>
                  <a:gd name="connsiteY1" fmla="*/ 208655 h 235073"/>
                  <a:gd name="connsiteX2" fmla="*/ 83131 w 196811"/>
                  <a:gd name="connsiteY2" fmla="*/ 233202 h 235073"/>
                  <a:gd name="connsiteX3" fmla="*/ 37104 w 196811"/>
                  <a:gd name="connsiteY3" fmla="*/ 220928 h 235073"/>
                  <a:gd name="connsiteX4" fmla="*/ 283 w 196811"/>
                  <a:gd name="connsiteY4" fmla="*/ 122738 h 235073"/>
                  <a:gd name="connsiteX5" fmla="*/ 21762 w 196811"/>
                  <a:gd name="connsiteY5" fmla="*/ 46026 h 235073"/>
                  <a:gd name="connsiteX6" fmla="*/ 52446 w 196811"/>
                  <a:gd name="connsiteY6" fmla="*/ 36821 h 235073"/>
                  <a:gd name="connsiteX7" fmla="*/ 196664 w 196811"/>
                  <a:gd name="connsiteY7" fmla="*/ 0 h 235073"/>
                  <a:gd name="connsiteX0" fmla="*/ 198108 w 198255"/>
                  <a:gd name="connsiteY0" fmla="*/ 0 h 235073"/>
                  <a:gd name="connsiteX1" fmla="*/ 198108 w 198255"/>
                  <a:gd name="connsiteY1" fmla="*/ 208655 h 235073"/>
                  <a:gd name="connsiteX2" fmla="*/ 84575 w 198255"/>
                  <a:gd name="connsiteY2" fmla="*/ 233202 h 235073"/>
                  <a:gd name="connsiteX3" fmla="*/ 38548 w 198255"/>
                  <a:gd name="connsiteY3" fmla="*/ 220928 h 235073"/>
                  <a:gd name="connsiteX4" fmla="*/ 1727 w 198255"/>
                  <a:gd name="connsiteY4" fmla="*/ 122738 h 235073"/>
                  <a:gd name="connsiteX5" fmla="*/ 10932 w 198255"/>
                  <a:gd name="connsiteY5" fmla="*/ 55232 h 235073"/>
                  <a:gd name="connsiteX6" fmla="*/ 53890 w 198255"/>
                  <a:gd name="connsiteY6" fmla="*/ 36821 h 235073"/>
                  <a:gd name="connsiteX7" fmla="*/ 198108 w 198255"/>
                  <a:gd name="connsiteY7" fmla="*/ 0 h 23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255" h="235073">
                    <a:moveTo>
                      <a:pt x="198108" y="0"/>
                    </a:moveTo>
                    <a:cubicBezTo>
                      <a:pt x="197597" y="77734"/>
                      <a:pt x="198619" y="163651"/>
                      <a:pt x="198108" y="208655"/>
                    </a:cubicBezTo>
                    <a:cubicBezTo>
                      <a:pt x="160776" y="222974"/>
                      <a:pt x="111168" y="231157"/>
                      <a:pt x="84575" y="233202"/>
                    </a:cubicBezTo>
                    <a:cubicBezTo>
                      <a:pt x="57982" y="235247"/>
                      <a:pt x="52356" y="239339"/>
                      <a:pt x="38548" y="220928"/>
                    </a:cubicBezTo>
                    <a:cubicBezTo>
                      <a:pt x="24740" y="202517"/>
                      <a:pt x="6330" y="150354"/>
                      <a:pt x="1727" y="122738"/>
                    </a:cubicBezTo>
                    <a:cubicBezTo>
                      <a:pt x="-2876" y="95122"/>
                      <a:pt x="2238" y="69551"/>
                      <a:pt x="10932" y="55232"/>
                    </a:cubicBezTo>
                    <a:cubicBezTo>
                      <a:pt x="19626" y="40913"/>
                      <a:pt x="22694" y="46026"/>
                      <a:pt x="53890" y="36821"/>
                    </a:cubicBezTo>
                    <a:cubicBezTo>
                      <a:pt x="85086" y="27616"/>
                      <a:pt x="137251" y="17388"/>
                      <a:pt x="198108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343984" y="4624164"/>
                <a:ext cx="203910" cy="263386"/>
              </a:xfrm>
              <a:custGeom>
                <a:avLst/>
                <a:gdLst>
                  <a:gd name="connsiteX0" fmla="*/ 1490 w 205400"/>
                  <a:gd name="connsiteY0" fmla="*/ 101367 h 263494"/>
                  <a:gd name="connsiteX1" fmla="*/ 148776 w 205400"/>
                  <a:gd name="connsiteY1" fmla="*/ 108 h 263494"/>
                  <a:gd name="connsiteX2" fmla="*/ 204008 w 205400"/>
                  <a:gd name="connsiteY2" fmla="*/ 119778 h 263494"/>
                  <a:gd name="connsiteX3" fmla="*/ 182529 w 205400"/>
                  <a:gd name="connsiteY3" fmla="*/ 193421 h 263494"/>
                  <a:gd name="connsiteX4" fmla="*/ 115023 w 205400"/>
                  <a:gd name="connsiteY4" fmla="*/ 251721 h 263494"/>
                  <a:gd name="connsiteX5" fmla="*/ 75133 w 205400"/>
                  <a:gd name="connsiteY5" fmla="*/ 248653 h 263494"/>
                  <a:gd name="connsiteX6" fmla="*/ 1490 w 205400"/>
                  <a:gd name="connsiteY6" fmla="*/ 101367 h 263494"/>
                  <a:gd name="connsiteX0" fmla="*/ 1490 w 205400"/>
                  <a:gd name="connsiteY0" fmla="*/ 101367 h 263494"/>
                  <a:gd name="connsiteX1" fmla="*/ 148776 w 205400"/>
                  <a:gd name="connsiteY1" fmla="*/ 108 h 263494"/>
                  <a:gd name="connsiteX2" fmla="*/ 204008 w 205400"/>
                  <a:gd name="connsiteY2" fmla="*/ 119778 h 263494"/>
                  <a:gd name="connsiteX3" fmla="*/ 182529 w 205400"/>
                  <a:gd name="connsiteY3" fmla="*/ 193421 h 263494"/>
                  <a:gd name="connsiteX4" fmla="*/ 115023 w 205400"/>
                  <a:gd name="connsiteY4" fmla="*/ 251721 h 263494"/>
                  <a:gd name="connsiteX5" fmla="*/ 75133 w 205400"/>
                  <a:gd name="connsiteY5" fmla="*/ 248653 h 263494"/>
                  <a:gd name="connsiteX6" fmla="*/ 1490 w 205400"/>
                  <a:gd name="connsiteY6" fmla="*/ 101367 h 263494"/>
                  <a:gd name="connsiteX0" fmla="*/ 1490 w 205400"/>
                  <a:gd name="connsiteY0" fmla="*/ 101259 h 263386"/>
                  <a:gd name="connsiteX1" fmla="*/ 148776 w 205400"/>
                  <a:gd name="connsiteY1" fmla="*/ 0 h 263386"/>
                  <a:gd name="connsiteX2" fmla="*/ 204008 w 205400"/>
                  <a:gd name="connsiteY2" fmla="*/ 119670 h 263386"/>
                  <a:gd name="connsiteX3" fmla="*/ 182529 w 205400"/>
                  <a:gd name="connsiteY3" fmla="*/ 193313 h 263386"/>
                  <a:gd name="connsiteX4" fmla="*/ 115023 w 205400"/>
                  <a:gd name="connsiteY4" fmla="*/ 251613 h 263386"/>
                  <a:gd name="connsiteX5" fmla="*/ 75133 w 205400"/>
                  <a:gd name="connsiteY5" fmla="*/ 248545 h 263386"/>
                  <a:gd name="connsiteX6" fmla="*/ 1490 w 205400"/>
                  <a:gd name="connsiteY6" fmla="*/ 101259 h 263386"/>
                  <a:gd name="connsiteX0" fmla="*/ 1490 w 205400"/>
                  <a:gd name="connsiteY0" fmla="*/ 101259 h 263386"/>
                  <a:gd name="connsiteX1" fmla="*/ 148776 w 205400"/>
                  <a:gd name="connsiteY1" fmla="*/ 0 h 263386"/>
                  <a:gd name="connsiteX2" fmla="*/ 204008 w 205400"/>
                  <a:gd name="connsiteY2" fmla="*/ 119670 h 263386"/>
                  <a:gd name="connsiteX3" fmla="*/ 182529 w 205400"/>
                  <a:gd name="connsiteY3" fmla="*/ 193313 h 263386"/>
                  <a:gd name="connsiteX4" fmla="*/ 115023 w 205400"/>
                  <a:gd name="connsiteY4" fmla="*/ 251613 h 263386"/>
                  <a:gd name="connsiteX5" fmla="*/ 75133 w 205400"/>
                  <a:gd name="connsiteY5" fmla="*/ 248545 h 263386"/>
                  <a:gd name="connsiteX6" fmla="*/ 1490 w 205400"/>
                  <a:gd name="connsiteY6" fmla="*/ 101259 h 263386"/>
                  <a:gd name="connsiteX0" fmla="*/ 9715 w 213625"/>
                  <a:gd name="connsiteY0" fmla="*/ 101259 h 263386"/>
                  <a:gd name="connsiteX1" fmla="*/ 157001 w 213625"/>
                  <a:gd name="connsiteY1" fmla="*/ 0 h 263386"/>
                  <a:gd name="connsiteX2" fmla="*/ 212233 w 213625"/>
                  <a:gd name="connsiteY2" fmla="*/ 119670 h 263386"/>
                  <a:gd name="connsiteX3" fmla="*/ 190754 w 213625"/>
                  <a:gd name="connsiteY3" fmla="*/ 193313 h 263386"/>
                  <a:gd name="connsiteX4" fmla="*/ 123248 w 213625"/>
                  <a:gd name="connsiteY4" fmla="*/ 251613 h 263386"/>
                  <a:gd name="connsiteX5" fmla="*/ 83358 w 213625"/>
                  <a:gd name="connsiteY5" fmla="*/ 248545 h 263386"/>
                  <a:gd name="connsiteX6" fmla="*/ 9715 w 213625"/>
                  <a:gd name="connsiteY6" fmla="*/ 101259 h 263386"/>
                  <a:gd name="connsiteX0" fmla="*/ 1291 w 205201"/>
                  <a:gd name="connsiteY0" fmla="*/ 101259 h 263386"/>
                  <a:gd name="connsiteX1" fmla="*/ 148577 w 205201"/>
                  <a:gd name="connsiteY1" fmla="*/ 0 h 263386"/>
                  <a:gd name="connsiteX2" fmla="*/ 203809 w 205201"/>
                  <a:gd name="connsiteY2" fmla="*/ 119670 h 263386"/>
                  <a:gd name="connsiteX3" fmla="*/ 182330 w 205201"/>
                  <a:gd name="connsiteY3" fmla="*/ 193313 h 263386"/>
                  <a:gd name="connsiteX4" fmla="*/ 114824 w 205201"/>
                  <a:gd name="connsiteY4" fmla="*/ 251613 h 263386"/>
                  <a:gd name="connsiteX5" fmla="*/ 74934 w 205201"/>
                  <a:gd name="connsiteY5" fmla="*/ 248545 h 263386"/>
                  <a:gd name="connsiteX6" fmla="*/ 1291 w 205201"/>
                  <a:gd name="connsiteY6" fmla="*/ 101259 h 263386"/>
                  <a:gd name="connsiteX0" fmla="*/ 1291 w 205201"/>
                  <a:gd name="connsiteY0" fmla="*/ 101259 h 263386"/>
                  <a:gd name="connsiteX1" fmla="*/ 148577 w 205201"/>
                  <a:gd name="connsiteY1" fmla="*/ 0 h 263386"/>
                  <a:gd name="connsiteX2" fmla="*/ 203809 w 205201"/>
                  <a:gd name="connsiteY2" fmla="*/ 119670 h 263386"/>
                  <a:gd name="connsiteX3" fmla="*/ 182330 w 205201"/>
                  <a:gd name="connsiteY3" fmla="*/ 193313 h 263386"/>
                  <a:gd name="connsiteX4" fmla="*/ 114824 w 205201"/>
                  <a:gd name="connsiteY4" fmla="*/ 251613 h 263386"/>
                  <a:gd name="connsiteX5" fmla="*/ 74934 w 205201"/>
                  <a:gd name="connsiteY5" fmla="*/ 248545 h 263386"/>
                  <a:gd name="connsiteX6" fmla="*/ 1291 w 205201"/>
                  <a:gd name="connsiteY6" fmla="*/ 101259 h 263386"/>
                  <a:gd name="connsiteX0" fmla="*/ 1291 w 205201"/>
                  <a:gd name="connsiteY0" fmla="*/ 101259 h 263386"/>
                  <a:gd name="connsiteX1" fmla="*/ 148577 w 205201"/>
                  <a:gd name="connsiteY1" fmla="*/ 0 h 263386"/>
                  <a:gd name="connsiteX2" fmla="*/ 203809 w 205201"/>
                  <a:gd name="connsiteY2" fmla="*/ 119670 h 263386"/>
                  <a:gd name="connsiteX3" fmla="*/ 182330 w 205201"/>
                  <a:gd name="connsiteY3" fmla="*/ 193313 h 263386"/>
                  <a:gd name="connsiteX4" fmla="*/ 114824 w 205201"/>
                  <a:gd name="connsiteY4" fmla="*/ 251613 h 263386"/>
                  <a:gd name="connsiteX5" fmla="*/ 74934 w 205201"/>
                  <a:gd name="connsiteY5" fmla="*/ 248545 h 263386"/>
                  <a:gd name="connsiteX6" fmla="*/ 1291 w 205201"/>
                  <a:gd name="connsiteY6" fmla="*/ 101259 h 263386"/>
                  <a:gd name="connsiteX0" fmla="*/ 0 w 203910"/>
                  <a:gd name="connsiteY0" fmla="*/ 101259 h 263386"/>
                  <a:gd name="connsiteX1" fmla="*/ 147286 w 203910"/>
                  <a:gd name="connsiteY1" fmla="*/ 0 h 263386"/>
                  <a:gd name="connsiteX2" fmla="*/ 202518 w 203910"/>
                  <a:gd name="connsiteY2" fmla="*/ 119670 h 263386"/>
                  <a:gd name="connsiteX3" fmla="*/ 181039 w 203910"/>
                  <a:gd name="connsiteY3" fmla="*/ 193313 h 263386"/>
                  <a:gd name="connsiteX4" fmla="*/ 113533 w 203910"/>
                  <a:gd name="connsiteY4" fmla="*/ 251613 h 263386"/>
                  <a:gd name="connsiteX5" fmla="*/ 73643 w 203910"/>
                  <a:gd name="connsiteY5" fmla="*/ 248545 h 263386"/>
                  <a:gd name="connsiteX6" fmla="*/ 0 w 203910"/>
                  <a:gd name="connsiteY6" fmla="*/ 101259 h 263386"/>
                  <a:gd name="connsiteX0" fmla="*/ 0 w 203910"/>
                  <a:gd name="connsiteY0" fmla="*/ 101259 h 263386"/>
                  <a:gd name="connsiteX1" fmla="*/ 147286 w 203910"/>
                  <a:gd name="connsiteY1" fmla="*/ 0 h 263386"/>
                  <a:gd name="connsiteX2" fmla="*/ 202518 w 203910"/>
                  <a:gd name="connsiteY2" fmla="*/ 119670 h 263386"/>
                  <a:gd name="connsiteX3" fmla="*/ 181039 w 203910"/>
                  <a:gd name="connsiteY3" fmla="*/ 193313 h 263386"/>
                  <a:gd name="connsiteX4" fmla="*/ 113533 w 203910"/>
                  <a:gd name="connsiteY4" fmla="*/ 251613 h 263386"/>
                  <a:gd name="connsiteX5" fmla="*/ 73643 w 203910"/>
                  <a:gd name="connsiteY5" fmla="*/ 248545 h 263386"/>
                  <a:gd name="connsiteX6" fmla="*/ 0 w 203910"/>
                  <a:gd name="connsiteY6" fmla="*/ 101259 h 263386"/>
                  <a:gd name="connsiteX0" fmla="*/ 0 w 203910"/>
                  <a:gd name="connsiteY0" fmla="*/ 101259 h 263386"/>
                  <a:gd name="connsiteX1" fmla="*/ 147286 w 203910"/>
                  <a:gd name="connsiteY1" fmla="*/ 0 h 263386"/>
                  <a:gd name="connsiteX2" fmla="*/ 202518 w 203910"/>
                  <a:gd name="connsiteY2" fmla="*/ 119670 h 263386"/>
                  <a:gd name="connsiteX3" fmla="*/ 181039 w 203910"/>
                  <a:gd name="connsiteY3" fmla="*/ 193313 h 263386"/>
                  <a:gd name="connsiteX4" fmla="*/ 113533 w 203910"/>
                  <a:gd name="connsiteY4" fmla="*/ 251613 h 263386"/>
                  <a:gd name="connsiteX5" fmla="*/ 73643 w 203910"/>
                  <a:gd name="connsiteY5" fmla="*/ 248545 h 263386"/>
                  <a:gd name="connsiteX6" fmla="*/ 0 w 203910"/>
                  <a:gd name="connsiteY6" fmla="*/ 101259 h 26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910" h="263386">
                    <a:moveTo>
                      <a:pt x="0" y="101259"/>
                    </a:moveTo>
                    <a:cubicBezTo>
                      <a:pt x="58301" y="56767"/>
                      <a:pt x="98190" y="36822"/>
                      <a:pt x="147286" y="0"/>
                    </a:cubicBezTo>
                    <a:cubicBezTo>
                      <a:pt x="181039" y="55232"/>
                      <a:pt x="196893" y="87451"/>
                      <a:pt x="202518" y="119670"/>
                    </a:cubicBezTo>
                    <a:cubicBezTo>
                      <a:pt x="208144" y="151889"/>
                      <a:pt x="195870" y="171323"/>
                      <a:pt x="181039" y="193313"/>
                    </a:cubicBezTo>
                    <a:cubicBezTo>
                      <a:pt x="166208" y="215303"/>
                      <a:pt x="131432" y="242408"/>
                      <a:pt x="113533" y="251613"/>
                    </a:cubicBezTo>
                    <a:cubicBezTo>
                      <a:pt x="95634" y="260818"/>
                      <a:pt x="92565" y="274115"/>
                      <a:pt x="73643" y="248545"/>
                    </a:cubicBezTo>
                    <a:cubicBezTo>
                      <a:pt x="54721" y="222975"/>
                      <a:pt x="33753" y="158024"/>
                      <a:pt x="0" y="101259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1239656" y="4829750"/>
                <a:ext cx="270025" cy="331394"/>
              </a:xfrm>
              <a:custGeom>
                <a:avLst/>
                <a:gdLst>
                  <a:gd name="connsiteX0" fmla="*/ 98331 w 270235"/>
                  <a:gd name="connsiteY0" fmla="*/ 2133 h 334015"/>
                  <a:gd name="connsiteX1" fmla="*/ 140 w 270235"/>
                  <a:gd name="connsiteY1" fmla="*/ 204651 h 334015"/>
                  <a:gd name="connsiteX2" fmla="*/ 76852 w 270235"/>
                  <a:gd name="connsiteY2" fmla="*/ 333527 h 334015"/>
                  <a:gd name="connsiteX3" fmla="*/ 86057 w 270235"/>
                  <a:gd name="connsiteY3" fmla="*/ 247610 h 334015"/>
                  <a:gd name="connsiteX4" fmla="*/ 187316 w 270235"/>
                  <a:gd name="connsiteY4" fmla="*/ 216925 h 334015"/>
                  <a:gd name="connsiteX5" fmla="*/ 270165 w 270235"/>
                  <a:gd name="connsiteY5" fmla="*/ 38955 h 334015"/>
                  <a:gd name="connsiteX6" fmla="*/ 199590 w 270235"/>
                  <a:gd name="connsiteY6" fmla="*/ 88050 h 334015"/>
                  <a:gd name="connsiteX7" fmla="*/ 92194 w 270235"/>
                  <a:gd name="connsiteY7" fmla="*/ 97255 h 334015"/>
                  <a:gd name="connsiteX8" fmla="*/ 98331 w 270235"/>
                  <a:gd name="connsiteY8" fmla="*/ 2133 h 334015"/>
                  <a:gd name="connsiteX0" fmla="*/ 98331 w 270235"/>
                  <a:gd name="connsiteY0" fmla="*/ 2133 h 334015"/>
                  <a:gd name="connsiteX1" fmla="*/ 140 w 270235"/>
                  <a:gd name="connsiteY1" fmla="*/ 204651 h 334015"/>
                  <a:gd name="connsiteX2" fmla="*/ 76852 w 270235"/>
                  <a:gd name="connsiteY2" fmla="*/ 333527 h 334015"/>
                  <a:gd name="connsiteX3" fmla="*/ 86057 w 270235"/>
                  <a:gd name="connsiteY3" fmla="*/ 247610 h 334015"/>
                  <a:gd name="connsiteX4" fmla="*/ 187316 w 270235"/>
                  <a:gd name="connsiteY4" fmla="*/ 216925 h 334015"/>
                  <a:gd name="connsiteX5" fmla="*/ 270165 w 270235"/>
                  <a:gd name="connsiteY5" fmla="*/ 38955 h 334015"/>
                  <a:gd name="connsiteX6" fmla="*/ 199590 w 270235"/>
                  <a:gd name="connsiteY6" fmla="*/ 88050 h 334015"/>
                  <a:gd name="connsiteX7" fmla="*/ 92194 w 270235"/>
                  <a:gd name="connsiteY7" fmla="*/ 97255 h 334015"/>
                  <a:gd name="connsiteX8" fmla="*/ 98331 w 270235"/>
                  <a:gd name="connsiteY8" fmla="*/ 2133 h 334015"/>
                  <a:gd name="connsiteX0" fmla="*/ 98331 w 270235"/>
                  <a:gd name="connsiteY0" fmla="*/ 2786 h 334668"/>
                  <a:gd name="connsiteX1" fmla="*/ 140 w 270235"/>
                  <a:gd name="connsiteY1" fmla="*/ 205304 h 334668"/>
                  <a:gd name="connsiteX2" fmla="*/ 76852 w 270235"/>
                  <a:gd name="connsiteY2" fmla="*/ 334180 h 334668"/>
                  <a:gd name="connsiteX3" fmla="*/ 86057 w 270235"/>
                  <a:gd name="connsiteY3" fmla="*/ 248263 h 334668"/>
                  <a:gd name="connsiteX4" fmla="*/ 187316 w 270235"/>
                  <a:gd name="connsiteY4" fmla="*/ 217578 h 334668"/>
                  <a:gd name="connsiteX5" fmla="*/ 270165 w 270235"/>
                  <a:gd name="connsiteY5" fmla="*/ 39608 h 334668"/>
                  <a:gd name="connsiteX6" fmla="*/ 199590 w 270235"/>
                  <a:gd name="connsiteY6" fmla="*/ 88703 h 334668"/>
                  <a:gd name="connsiteX7" fmla="*/ 92194 w 270235"/>
                  <a:gd name="connsiteY7" fmla="*/ 97908 h 334668"/>
                  <a:gd name="connsiteX8" fmla="*/ 98331 w 270235"/>
                  <a:gd name="connsiteY8" fmla="*/ 2786 h 334668"/>
                  <a:gd name="connsiteX0" fmla="*/ 98331 w 270235"/>
                  <a:gd name="connsiteY0" fmla="*/ 2786 h 334668"/>
                  <a:gd name="connsiteX1" fmla="*/ 140 w 270235"/>
                  <a:gd name="connsiteY1" fmla="*/ 205304 h 334668"/>
                  <a:gd name="connsiteX2" fmla="*/ 76852 w 270235"/>
                  <a:gd name="connsiteY2" fmla="*/ 334180 h 334668"/>
                  <a:gd name="connsiteX3" fmla="*/ 86057 w 270235"/>
                  <a:gd name="connsiteY3" fmla="*/ 248263 h 334668"/>
                  <a:gd name="connsiteX4" fmla="*/ 187316 w 270235"/>
                  <a:gd name="connsiteY4" fmla="*/ 217578 h 334668"/>
                  <a:gd name="connsiteX5" fmla="*/ 270165 w 270235"/>
                  <a:gd name="connsiteY5" fmla="*/ 39608 h 334668"/>
                  <a:gd name="connsiteX6" fmla="*/ 199590 w 270235"/>
                  <a:gd name="connsiteY6" fmla="*/ 88703 h 334668"/>
                  <a:gd name="connsiteX7" fmla="*/ 92194 w 270235"/>
                  <a:gd name="connsiteY7" fmla="*/ 97908 h 334668"/>
                  <a:gd name="connsiteX8" fmla="*/ 98331 w 270235"/>
                  <a:gd name="connsiteY8" fmla="*/ 2786 h 334668"/>
                  <a:gd name="connsiteX0" fmla="*/ 98331 w 270235"/>
                  <a:gd name="connsiteY0" fmla="*/ 2786 h 334668"/>
                  <a:gd name="connsiteX1" fmla="*/ 140 w 270235"/>
                  <a:gd name="connsiteY1" fmla="*/ 205304 h 334668"/>
                  <a:gd name="connsiteX2" fmla="*/ 76852 w 270235"/>
                  <a:gd name="connsiteY2" fmla="*/ 334180 h 334668"/>
                  <a:gd name="connsiteX3" fmla="*/ 86057 w 270235"/>
                  <a:gd name="connsiteY3" fmla="*/ 248263 h 334668"/>
                  <a:gd name="connsiteX4" fmla="*/ 187316 w 270235"/>
                  <a:gd name="connsiteY4" fmla="*/ 217578 h 334668"/>
                  <a:gd name="connsiteX5" fmla="*/ 270165 w 270235"/>
                  <a:gd name="connsiteY5" fmla="*/ 39608 h 334668"/>
                  <a:gd name="connsiteX6" fmla="*/ 199590 w 270235"/>
                  <a:gd name="connsiteY6" fmla="*/ 88703 h 334668"/>
                  <a:gd name="connsiteX7" fmla="*/ 92194 w 270235"/>
                  <a:gd name="connsiteY7" fmla="*/ 97908 h 334668"/>
                  <a:gd name="connsiteX8" fmla="*/ 98331 w 270235"/>
                  <a:gd name="connsiteY8" fmla="*/ 2786 h 334668"/>
                  <a:gd name="connsiteX0" fmla="*/ 98331 w 270235"/>
                  <a:gd name="connsiteY0" fmla="*/ 0 h 331882"/>
                  <a:gd name="connsiteX1" fmla="*/ 140 w 270235"/>
                  <a:gd name="connsiteY1" fmla="*/ 202518 h 331882"/>
                  <a:gd name="connsiteX2" fmla="*/ 76852 w 270235"/>
                  <a:gd name="connsiteY2" fmla="*/ 331394 h 331882"/>
                  <a:gd name="connsiteX3" fmla="*/ 86057 w 270235"/>
                  <a:gd name="connsiteY3" fmla="*/ 245477 h 331882"/>
                  <a:gd name="connsiteX4" fmla="*/ 187316 w 270235"/>
                  <a:gd name="connsiteY4" fmla="*/ 214792 h 331882"/>
                  <a:gd name="connsiteX5" fmla="*/ 270165 w 270235"/>
                  <a:gd name="connsiteY5" fmla="*/ 36822 h 331882"/>
                  <a:gd name="connsiteX6" fmla="*/ 199590 w 270235"/>
                  <a:gd name="connsiteY6" fmla="*/ 85917 h 331882"/>
                  <a:gd name="connsiteX7" fmla="*/ 92194 w 270235"/>
                  <a:gd name="connsiteY7" fmla="*/ 95122 h 331882"/>
                  <a:gd name="connsiteX8" fmla="*/ 98331 w 270235"/>
                  <a:gd name="connsiteY8" fmla="*/ 0 h 331882"/>
                  <a:gd name="connsiteX0" fmla="*/ 98331 w 270235"/>
                  <a:gd name="connsiteY0" fmla="*/ 0 h 331882"/>
                  <a:gd name="connsiteX1" fmla="*/ 140 w 270235"/>
                  <a:gd name="connsiteY1" fmla="*/ 202518 h 331882"/>
                  <a:gd name="connsiteX2" fmla="*/ 76852 w 270235"/>
                  <a:gd name="connsiteY2" fmla="*/ 331394 h 331882"/>
                  <a:gd name="connsiteX3" fmla="*/ 86057 w 270235"/>
                  <a:gd name="connsiteY3" fmla="*/ 245477 h 331882"/>
                  <a:gd name="connsiteX4" fmla="*/ 187316 w 270235"/>
                  <a:gd name="connsiteY4" fmla="*/ 214792 h 331882"/>
                  <a:gd name="connsiteX5" fmla="*/ 270165 w 270235"/>
                  <a:gd name="connsiteY5" fmla="*/ 36822 h 331882"/>
                  <a:gd name="connsiteX6" fmla="*/ 199590 w 270235"/>
                  <a:gd name="connsiteY6" fmla="*/ 85917 h 331882"/>
                  <a:gd name="connsiteX7" fmla="*/ 92194 w 270235"/>
                  <a:gd name="connsiteY7" fmla="*/ 95122 h 331882"/>
                  <a:gd name="connsiteX8" fmla="*/ 98331 w 270235"/>
                  <a:gd name="connsiteY8" fmla="*/ 0 h 331882"/>
                  <a:gd name="connsiteX0" fmla="*/ 98331 w 270235"/>
                  <a:gd name="connsiteY0" fmla="*/ 0 h 331882"/>
                  <a:gd name="connsiteX1" fmla="*/ 140 w 270235"/>
                  <a:gd name="connsiteY1" fmla="*/ 202518 h 331882"/>
                  <a:gd name="connsiteX2" fmla="*/ 76852 w 270235"/>
                  <a:gd name="connsiteY2" fmla="*/ 331394 h 331882"/>
                  <a:gd name="connsiteX3" fmla="*/ 86057 w 270235"/>
                  <a:gd name="connsiteY3" fmla="*/ 245477 h 331882"/>
                  <a:gd name="connsiteX4" fmla="*/ 187316 w 270235"/>
                  <a:gd name="connsiteY4" fmla="*/ 214792 h 331882"/>
                  <a:gd name="connsiteX5" fmla="*/ 270165 w 270235"/>
                  <a:gd name="connsiteY5" fmla="*/ 36822 h 331882"/>
                  <a:gd name="connsiteX6" fmla="*/ 199590 w 270235"/>
                  <a:gd name="connsiteY6" fmla="*/ 85917 h 331882"/>
                  <a:gd name="connsiteX7" fmla="*/ 92194 w 270235"/>
                  <a:gd name="connsiteY7" fmla="*/ 95122 h 331882"/>
                  <a:gd name="connsiteX8" fmla="*/ 98331 w 270235"/>
                  <a:gd name="connsiteY8" fmla="*/ 0 h 331882"/>
                  <a:gd name="connsiteX0" fmla="*/ 98331 w 270235"/>
                  <a:gd name="connsiteY0" fmla="*/ 0 h 331882"/>
                  <a:gd name="connsiteX1" fmla="*/ 140 w 270235"/>
                  <a:gd name="connsiteY1" fmla="*/ 202518 h 331882"/>
                  <a:gd name="connsiteX2" fmla="*/ 76852 w 270235"/>
                  <a:gd name="connsiteY2" fmla="*/ 331394 h 331882"/>
                  <a:gd name="connsiteX3" fmla="*/ 86057 w 270235"/>
                  <a:gd name="connsiteY3" fmla="*/ 245477 h 331882"/>
                  <a:gd name="connsiteX4" fmla="*/ 187316 w 270235"/>
                  <a:gd name="connsiteY4" fmla="*/ 214792 h 331882"/>
                  <a:gd name="connsiteX5" fmla="*/ 270165 w 270235"/>
                  <a:gd name="connsiteY5" fmla="*/ 36822 h 331882"/>
                  <a:gd name="connsiteX6" fmla="*/ 199590 w 270235"/>
                  <a:gd name="connsiteY6" fmla="*/ 85917 h 331882"/>
                  <a:gd name="connsiteX7" fmla="*/ 92194 w 270235"/>
                  <a:gd name="connsiteY7" fmla="*/ 95122 h 331882"/>
                  <a:gd name="connsiteX8" fmla="*/ 98331 w 270235"/>
                  <a:gd name="connsiteY8" fmla="*/ 0 h 331882"/>
                  <a:gd name="connsiteX0" fmla="*/ 98191 w 270095"/>
                  <a:gd name="connsiteY0" fmla="*/ 0 h 331882"/>
                  <a:gd name="connsiteX1" fmla="*/ 0 w 270095"/>
                  <a:gd name="connsiteY1" fmla="*/ 202518 h 331882"/>
                  <a:gd name="connsiteX2" fmla="*/ 76712 w 270095"/>
                  <a:gd name="connsiteY2" fmla="*/ 331394 h 331882"/>
                  <a:gd name="connsiteX3" fmla="*/ 85917 w 270095"/>
                  <a:gd name="connsiteY3" fmla="*/ 245477 h 331882"/>
                  <a:gd name="connsiteX4" fmla="*/ 187176 w 270095"/>
                  <a:gd name="connsiteY4" fmla="*/ 214792 h 331882"/>
                  <a:gd name="connsiteX5" fmla="*/ 270025 w 270095"/>
                  <a:gd name="connsiteY5" fmla="*/ 36822 h 331882"/>
                  <a:gd name="connsiteX6" fmla="*/ 199450 w 270095"/>
                  <a:gd name="connsiteY6" fmla="*/ 85917 h 331882"/>
                  <a:gd name="connsiteX7" fmla="*/ 92054 w 270095"/>
                  <a:gd name="connsiteY7" fmla="*/ 95122 h 331882"/>
                  <a:gd name="connsiteX8" fmla="*/ 98191 w 270095"/>
                  <a:gd name="connsiteY8" fmla="*/ 0 h 331882"/>
                  <a:gd name="connsiteX0" fmla="*/ 98191 w 270095"/>
                  <a:gd name="connsiteY0" fmla="*/ 0 h 331882"/>
                  <a:gd name="connsiteX1" fmla="*/ 0 w 270095"/>
                  <a:gd name="connsiteY1" fmla="*/ 202518 h 331882"/>
                  <a:gd name="connsiteX2" fmla="*/ 76712 w 270095"/>
                  <a:gd name="connsiteY2" fmla="*/ 331394 h 331882"/>
                  <a:gd name="connsiteX3" fmla="*/ 85917 w 270095"/>
                  <a:gd name="connsiteY3" fmla="*/ 245477 h 331882"/>
                  <a:gd name="connsiteX4" fmla="*/ 187176 w 270095"/>
                  <a:gd name="connsiteY4" fmla="*/ 214792 h 331882"/>
                  <a:gd name="connsiteX5" fmla="*/ 270025 w 270095"/>
                  <a:gd name="connsiteY5" fmla="*/ 36822 h 331882"/>
                  <a:gd name="connsiteX6" fmla="*/ 199450 w 270095"/>
                  <a:gd name="connsiteY6" fmla="*/ 85917 h 331882"/>
                  <a:gd name="connsiteX7" fmla="*/ 92054 w 270095"/>
                  <a:gd name="connsiteY7" fmla="*/ 95122 h 331882"/>
                  <a:gd name="connsiteX8" fmla="*/ 98191 w 270095"/>
                  <a:gd name="connsiteY8" fmla="*/ 0 h 331882"/>
                  <a:gd name="connsiteX0" fmla="*/ 98191 w 270095"/>
                  <a:gd name="connsiteY0" fmla="*/ 0 h 331394"/>
                  <a:gd name="connsiteX1" fmla="*/ 0 w 270095"/>
                  <a:gd name="connsiteY1" fmla="*/ 202518 h 331394"/>
                  <a:gd name="connsiteX2" fmla="*/ 76712 w 270095"/>
                  <a:gd name="connsiteY2" fmla="*/ 331394 h 331394"/>
                  <a:gd name="connsiteX3" fmla="*/ 85917 w 270095"/>
                  <a:gd name="connsiteY3" fmla="*/ 245477 h 331394"/>
                  <a:gd name="connsiteX4" fmla="*/ 187176 w 270095"/>
                  <a:gd name="connsiteY4" fmla="*/ 214792 h 331394"/>
                  <a:gd name="connsiteX5" fmla="*/ 270025 w 270095"/>
                  <a:gd name="connsiteY5" fmla="*/ 36822 h 331394"/>
                  <a:gd name="connsiteX6" fmla="*/ 199450 w 270095"/>
                  <a:gd name="connsiteY6" fmla="*/ 85917 h 331394"/>
                  <a:gd name="connsiteX7" fmla="*/ 92054 w 270095"/>
                  <a:gd name="connsiteY7" fmla="*/ 95122 h 331394"/>
                  <a:gd name="connsiteX8" fmla="*/ 98191 w 270095"/>
                  <a:gd name="connsiteY8" fmla="*/ 0 h 331394"/>
                  <a:gd name="connsiteX0" fmla="*/ 98191 w 270095"/>
                  <a:gd name="connsiteY0" fmla="*/ 0 h 331394"/>
                  <a:gd name="connsiteX1" fmla="*/ 0 w 270095"/>
                  <a:gd name="connsiteY1" fmla="*/ 202518 h 331394"/>
                  <a:gd name="connsiteX2" fmla="*/ 76712 w 270095"/>
                  <a:gd name="connsiteY2" fmla="*/ 331394 h 331394"/>
                  <a:gd name="connsiteX3" fmla="*/ 85917 w 270095"/>
                  <a:gd name="connsiteY3" fmla="*/ 245477 h 331394"/>
                  <a:gd name="connsiteX4" fmla="*/ 187176 w 270095"/>
                  <a:gd name="connsiteY4" fmla="*/ 214792 h 331394"/>
                  <a:gd name="connsiteX5" fmla="*/ 270025 w 270095"/>
                  <a:gd name="connsiteY5" fmla="*/ 36822 h 331394"/>
                  <a:gd name="connsiteX6" fmla="*/ 199450 w 270095"/>
                  <a:gd name="connsiteY6" fmla="*/ 85917 h 331394"/>
                  <a:gd name="connsiteX7" fmla="*/ 92054 w 270095"/>
                  <a:gd name="connsiteY7" fmla="*/ 95122 h 331394"/>
                  <a:gd name="connsiteX8" fmla="*/ 98191 w 270095"/>
                  <a:gd name="connsiteY8" fmla="*/ 0 h 331394"/>
                  <a:gd name="connsiteX0" fmla="*/ 98191 w 270095"/>
                  <a:gd name="connsiteY0" fmla="*/ 0 h 331394"/>
                  <a:gd name="connsiteX1" fmla="*/ 0 w 270095"/>
                  <a:gd name="connsiteY1" fmla="*/ 202518 h 331394"/>
                  <a:gd name="connsiteX2" fmla="*/ 76712 w 270095"/>
                  <a:gd name="connsiteY2" fmla="*/ 331394 h 331394"/>
                  <a:gd name="connsiteX3" fmla="*/ 85917 w 270095"/>
                  <a:gd name="connsiteY3" fmla="*/ 245477 h 331394"/>
                  <a:gd name="connsiteX4" fmla="*/ 187176 w 270095"/>
                  <a:gd name="connsiteY4" fmla="*/ 214792 h 331394"/>
                  <a:gd name="connsiteX5" fmla="*/ 270025 w 270095"/>
                  <a:gd name="connsiteY5" fmla="*/ 36822 h 331394"/>
                  <a:gd name="connsiteX6" fmla="*/ 199450 w 270095"/>
                  <a:gd name="connsiteY6" fmla="*/ 85917 h 331394"/>
                  <a:gd name="connsiteX7" fmla="*/ 92054 w 270095"/>
                  <a:gd name="connsiteY7" fmla="*/ 95122 h 331394"/>
                  <a:gd name="connsiteX8" fmla="*/ 98191 w 270095"/>
                  <a:gd name="connsiteY8" fmla="*/ 0 h 331394"/>
                  <a:gd name="connsiteX0" fmla="*/ 98191 w 270095"/>
                  <a:gd name="connsiteY0" fmla="*/ 0 h 331394"/>
                  <a:gd name="connsiteX1" fmla="*/ 0 w 270095"/>
                  <a:gd name="connsiteY1" fmla="*/ 202518 h 331394"/>
                  <a:gd name="connsiteX2" fmla="*/ 76712 w 270095"/>
                  <a:gd name="connsiteY2" fmla="*/ 331394 h 331394"/>
                  <a:gd name="connsiteX3" fmla="*/ 85917 w 270095"/>
                  <a:gd name="connsiteY3" fmla="*/ 245477 h 331394"/>
                  <a:gd name="connsiteX4" fmla="*/ 187176 w 270095"/>
                  <a:gd name="connsiteY4" fmla="*/ 214792 h 331394"/>
                  <a:gd name="connsiteX5" fmla="*/ 270025 w 270095"/>
                  <a:gd name="connsiteY5" fmla="*/ 36822 h 331394"/>
                  <a:gd name="connsiteX6" fmla="*/ 199450 w 270095"/>
                  <a:gd name="connsiteY6" fmla="*/ 85917 h 331394"/>
                  <a:gd name="connsiteX7" fmla="*/ 92054 w 270095"/>
                  <a:gd name="connsiteY7" fmla="*/ 95122 h 331394"/>
                  <a:gd name="connsiteX8" fmla="*/ 98191 w 270095"/>
                  <a:gd name="connsiteY8" fmla="*/ 0 h 331394"/>
                  <a:gd name="connsiteX0" fmla="*/ 98191 w 270095"/>
                  <a:gd name="connsiteY0" fmla="*/ 0 h 331394"/>
                  <a:gd name="connsiteX1" fmla="*/ 0 w 270095"/>
                  <a:gd name="connsiteY1" fmla="*/ 202518 h 331394"/>
                  <a:gd name="connsiteX2" fmla="*/ 76712 w 270095"/>
                  <a:gd name="connsiteY2" fmla="*/ 331394 h 331394"/>
                  <a:gd name="connsiteX3" fmla="*/ 85917 w 270095"/>
                  <a:gd name="connsiteY3" fmla="*/ 245477 h 331394"/>
                  <a:gd name="connsiteX4" fmla="*/ 187176 w 270095"/>
                  <a:gd name="connsiteY4" fmla="*/ 214792 h 331394"/>
                  <a:gd name="connsiteX5" fmla="*/ 270025 w 270095"/>
                  <a:gd name="connsiteY5" fmla="*/ 36822 h 331394"/>
                  <a:gd name="connsiteX6" fmla="*/ 199450 w 270095"/>
                  <a:gd name="connsiteY6" fmla="*/ 85917 h 331394"/>
                  <a:gd name="connsiteX7" fmla="*/ 92054 w 270095"/>
                  <a:gd name="connsiteY7" fmla="*/ 95122 h 331394"/>
                  <a:gd name="connsiteX8" fmla="*/ 98191 w 270095"/>
                  <a:gd name="connsiteY8" fmla="*/ 0 h 331394"/>
                  <a:gd name="connsiteX0" fmla="*/ 98191 w 270095"/>
                  <a:gd name="connsiteY0" fmla="*/ 0 h 331394"/>
                  <a:gd name="connsiteX1" fmla="*/ 0 w 270095"/>
                  <a:gd name="connsiteY1" fmla="*/ 202518 h 331394"/>
                  <a:gd name="connsiteX2" fmla="*/ 76712 w 270095"/>
                  <a:gd name="connsiteY2" fmla="*/ 331394 h 331394"/>
                  <a:gd name="connsiteX3" fmla="*/ 85917 w 270095"/>
                  <a:gd name="connsiteY3" fmla="*/ 245477 h 331394"/>
                  <a:gd name="connsiteX4" fmla="*/ 187176 w 270095"/>
                  <a:gd name="connsiteY4" fmla="*/ 214792 h 331394"/>
                  <a:gd name="connsiteX5" fmla="*/ 270025 w 270095"/>
                  <a:gd name="connsiteY5" fmla="*/ 36822 h 331394"/>
                  <a:gd name="connsiteX6" fmla="*/ 199450 w 270095"/>
                  <a:gd name="connsiteY6" fmla="*/ 85917 h 331394"/>
                  <a:gd name="connsiteX7" fmla="*/ 92054 w 270095"/>
                  <a:gd name="connsiteY7" fmla="*/ 95122 h 331394"/>
                  <a:gd name="connsiteX8" fmla="*/ 98191 w 270095"/>
                  <a:gd name="connsiteY8" fmla="*/ 0 h 331394"/>
                  <a:gd name="connsiteX0" fmla="*/ 98191 w 270025"/>
                  <a:gd name="connsiteY0" fmla="*/ 0 h 331394"/>
                  <a:gd name="connsiteX1" fmla="*/ 0 w 270025"/>
                  <a:gd name="connsiteY1" fmla="*/ 202518 h 331394"/>
                  <a:gd name="connsiteX2" fmla="*/ 76712 w 270025"/>
                  <a:gd name="connsiteY2" fmla="*/ 331394 h 331394"/>
                  <a:gd name="connsiteX3" fmla="*/ 85917 w 270025"/>
                  <a:gd name="connsiteY3" fmla="*/ 245477 h 331394"/>
                  <a:gd name="connsiteX4" fmla="*/ 187176 w 270025"/>
                  <a:gd name="connsiteY4" fmla="*/ 214792 h 331394"/>
                  <a:gd name="connsiteX5" fmla="*/ 270025 w 270025"/>
                  <a:gd name="connsiteY5" fmla="*/ 36822 h 331394"/>
                  <a:gd name="connsiteX6" fmla="*/ 199450 w 270025"/>
                  <a:gd name="connsiteY6" fmla="*/ 85917 h 331394"/>
                  <a:gd name="connsiteX7" fmla="*/ 92054 w 270025"/>
                  <a:gd name="connsiteY7" fmla="*/ 95122 h 331394"/>
                  <a:gd name="connsiteX8" fmla="*/ 98191 w 270025"/>
                  <a:gd name="connsiteY8" fmla="*/ 0 h 331394"/>
                  <a:gd name="connsiteX0" fmla="*/ 98191 w 270025"/>
                  <a:gd name="connsiteY0" fmla="*/ 0 h 331394"/>
                  <a:gd name="connsiteX1" fmla="*/ 0 w 270025"/>
                  <a:gd name="connsiteY1" fmla="*/ 202518 h 331394"/>
                  <a:gd name="connsiteX2" fmla="*/ 76712 w 270025"/>
                  <a:gd name="connsiteY2" fmla="*/ 331394 h 331394"/>
                  <a:gd name="connsiteX3" fmla="*/ 85917 w 270025"/>
                  <a:gd name="connsiteY3" fmla="*/ 245477 h 331394"/>
                  <a:gd name="connsiteX4" fmla="*/ 187176 w 270025"/>
                  <a:gd name="connsiteY4" fmla="*/ 214792 h 331394"/>
                  <a:gd name="connsiteX5" fmla="*/ 270025 w 270025"/>
                  <a:gd name="connsiteY5" fmla="*/ 36822 h 331394"/>
                  <a:gd name="connsiteX6" fmla="*/ 199450 w 270025"/>
                  <a:gd name="connsiteY6" fmla="*/ 85917 h 331394"/>
                  <a:gd name="connsiteX7" fmla="*/ 92054 w 270025"/>
                  <a:gd name="connsiteY7" fmla="*/ 95122 h 331394"/>
                  <a:gd name="connsiteX8" fmla="*/ 98191 w 270025"/>
                  <a:gd name="connsiteY8" fmla="*/ 0 h 33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025" h="331394">
                    <a:moveTo>
                      <a:pt x="98191" y="0"/>
                    </a:moveTo>
                    <a:cubicBezTo>
                      <a:pt x="73643" y="39378"/>
                      <a:pt x="25060" y="141149"/>
                      <a:pt x="0" y="202518"/>
                    </a:cubicBezTo>
                    <a:cubicBezTo>
                      <a:pt x="20968" y="257750"/>
                      <a:pt x="56256" y="296618"/>
                      <a:pt x="76712" y="331394"/>
                    </a:cubicBezTo>
                    <a:cubicBezTo>
                      <a:pt x="75689" y="304801"/>
                      <a:pt x="88985" y="277184"/>
                      <a:pt x="85917" y="245477"/>
                    </a:cubicBezTo>
                    <a:cubicBezTo>
                      <a:pt x="119670" y="241386"/>
                      <a:pt x="156491" y="249568"/>
                      <a:pt x="187176" y="214792"/>
                    </a:cubicBezTo>
                    <a:cubicBezTo>
                      <a:pt x="217861" y="180016"/>
                      <a:pt x="246500" y="92054"/>
                      <a:pt x="270025" y="36822"/>
                    </a:cubicBezTo>
                    <a:cubicBezTo>
                      <a:pt x="241386" y="76712"/>
                      <a:pt x="229112" y="76200"/>
                      <a:pt x="199450" y="85917"/>
                    </a:cubicBezTo>
                    <a:cubicBezTo>
                      <a:pt x="169788" y="95634"/>
                      <a:pt x="131432" y="89496"/>
                      <a:pt x="92054" y="95122"/>
                    </a:cubicBezTo>
                    <a:cubicBezTo>
                      <a:pt x="95634" y="54721"/>
                      <a:pt x="98190" y="43470"/>
                      <a:pt x="981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9" name="Picture 4" descr="C:\Users\dliao\Documents\My Notebook\Physics\UCSF PostDoc\UCSFMatLab\PIBSTutorial\PIBS-SSA\EventDrivenSimulationLigh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10002" r="89460" b="12178"/>
          <a:stretch/>
        </p:blipFill>
        <p:spPr bwMode="auto">
          <a:xfrm>
            <a:off x="103910" y="3962400"/>
            <a:ext cx="39627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ight Arrow 50"/>
          <p:cNvSpPr/>
          <p:nvPr/>
        </p:nvSpPr>
        <p:spPr>
          <a:xfrm>
            <a:off x="538815" y="5796280"/>
            <a:ext cx="4363084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543965" y="5072986"/>
            <a:ext cx="1458652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538815" y="4718389"/>
            <a:ext cx="928234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538815" y="4361542"/>
            <a:ext cx="521407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37131" y="4000136"/>
            <a:ext cx="157463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543965" y="5437371"/>
            <a:ext cx="2478293" cy="351246"/>
            <a:chOff x="543965" y="5437371"/>
            <a:chExt cx="2478293" cy="351246"/>
          </a:xfrm>
        </p:grpSpPr>
        <p:sp>
          <p:nvSpPr>
            <p:cNvPr id="54" name="Right Arrow 53"/>
            <p:cNvSpPr/>
            <p:nvPr/>
          </p:nvSpPr>
          <p:spPr>
            <a:xfrm>
              <a:off x="543965" y="5437371"/>
              <a:ext cx="2478293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7" descr="C:\Users\dliao\Documents\My Notebook\Physics\UCSF PostDoc\Tlsty Journal Club\PersisterJournalClub20110131\RN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531884"/>
              <a:ext cx="1362537" cy="143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reeform 3"/>
          <p:cNvSpPr/>
          <p:nvPr/>
        </p:nvSpPr>
        <p:spPr>
          <a:xfrm>
            <a:off x="533058" y="3996912"/>
            <a:ext cx="4742806" cy="2021521"/>
          </a:xfrm>
          <a:custGeom>
            <a:avLst/>
            <a:gdLst>
              <a:gd name="connsiteX0" fmla="*/ 0 w 2673493"/>
              <a:gd name="connsiteY0" fmla="*/ 0 h 2021521"/>
              <a:gd name="connsiteX1" fmla="*/ 98411 w 2673493"/>
              <a:gd name="connsiteY1" fmla="*/ 180420 h 2021521"/>
              <a:gd name="connsiteX2" fmla="*/ 299333 w 2673493"/>
              <a:gd name="connsiteY2" fmla="*/ 541259 h 2021521"/>
              <a:gd name="connsiteX3" fmla="*/ 520757 w 2673493"/>
              <a:gd name="connsiteY3" fmla="*/ 902099 h 2021521"/>
              <a:gd name="connsiteX4" fmla="*/ 832391 w 2673493"/>
              <a:gd name="connsiteY4" fmla="*/ 1250637 h 2021521"/>
              <a:gd name="connsiteX5" fmla="*/ 1402354 w 2673493"/>
              <a:gd name="connsiteY5" fmla="*/ 1644280 h 2021521"/>
              <a:gd name="connsiteX6" fmla="*/ 1935412 w 2673493"/>
              <a:gd name="connsiteY6" fmla="*/ 1865704 h 2021521"/>
              <a:gd name="connsiteX7" fmla="*/ 2460269 w 2673493"/>
              <a:gd name="connsiteY7" fmla="*/ 1992818 h 2021521"/>
              <a:gd name="connsiteX8" fmla="*/ 2673493 w 2673493"/>
              <a:gd name="connsiteY8" fmla="*/ 2021521 h 2021521"/>
              <a:gd name="connsiteX0" fmla="*/ 0 w 2673493"/>
              <a:gd name="connsiteY0" fmla="*/ 0 h 2021521"/>
              <a:gd name="connsiteX1" fmla="*/ 98411 w 2673493"/>
              <a:gd name="connsiteY1" fmla="*/ 180420 h 2021521"/>
              <a:gd name="connsiteX2" fmla="*/ 299333 w 2673493"/>
              <a:gd name="connsiteY2" fmla="*/ 541259 h 2021521"/>
              <a:gd name="connsiteX3" fmla="*/ 520757 w 2673493"/>
              <a:gd name="connsiteY3" fmla="*/ 902099 h 2021521"/>
              <a:gd name="connsiteX4" fmla="*/ 832391 w 2673493"/>
              <a:gd name="connsiteY4" fmla="*/ 1250637 h 2021521"/>
              <a:gd name="connsiteX5" fmla="*/ 1402354 w 2673493"/>
              <a:gd name="connsiteY5" fmla="*/ 1644280 h 2021521"/>
              <a:gd name="connsiteX6" fmla="*/ 1935412 w 2673493"/>
              <a:gd name="connsiteY6" fmla="*/ 1865704 h 2021521"/>
              <a:gd name="connsiteX7" fmla="*/ 2460269 w 2673493"/>
              <a:gd name="connsiteY7" fmla="*/ 1992818 h 2021521"/>
              <a:gd name="connsiteX8" fmla="*/ 2673493 w 2673493"/>
              <a:gd name="connsiteY8" fmla="*/ 2021521 h 202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493" h="2021521">
                <a:moveTo>
                  <a:pt x="0" y="0"/>
                </a:moveTo>
                <a:cubicBezTo>
                  <a:pt x="25286" y="46472"/>
                  <a:pt x="48522" y="90210"/>
                  <a:pt x="98411" y="180420"/>
                </a:cubicBezTo>
                <a:cubicBezTo>
                  <a:pt x="148300" y="270630"/>
                  <a:pt x="228942" y="420979"/>
                  <a:pt x="299333" y="541259"/>
                </a:cubicBezTo>
                <a:cubicBezTo>
                  <a:pt x="369724" y="661539"/>
                  <a:pt x="431914" y="783869"/>
                  <a:pt x="520757" y="902099"/>
                </a:cubicBezTo>
                <a:cubicBezTo>
                  <a:pt x="609600" y="1020329"/>
                  <a:pt x="685458" y="1106438"/>
                  <a:pt x="832391" y="1250637"/>
                </a:cubicBezTo>
                <a:cubicBezTo>
                  <a:pt x="979324" y="1394836"/>
                  <a:pt x="1218517" y="1541769"/>
                  <a:pt x="1402354" y="1644280"/>
                </a:cubicBezTo>
                <a:cubicBezTo>
                  <a:pt x="1586191" y="1746791"/>
                  <a:pt x="1759093" y="1807614"/>
                  <a:pt x="1935412" y="1865704"/>
                </a:cubicBezTo>
                <a:cubicBezTo>
                  <a:pt x="2111731" y="1923794"/>
                  <a:pt x="2337256" y="1966849"/>
                  <a:pt x="2460269" y="1992818"/>
                </a:cubicBezTo>
                <a:cubicBezTo>
                  <a:pt x="2583282" y="2018787"/>
                  <a:pt x="2628387" y="2020154"/>
                  <a:pt x="2673493" y="2021521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540325" y="6132503"/>
            <a:ext cx="5291292" cy="369332"/>
            <a:chOff x="540325" y="6132503"/>
            <a:chExt cx="5291292" cy="369332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540325" y="6317169"/>
              <a:ext cx="4488875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5031911" y="6132503"/>
              <a:ext cx="799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i="1" baseline="-25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SURVIVE</a:t>
              </a:r>
              <a:endPara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-381000" y="3352800"/>
            <a:ext cx="9829800" cy="38862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0" presetClass="path" presetSubtype="0" repeatCount="10000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4.72222E-6 4.81481E-6 C -0.00729 0.0074 -0.01354 0.01412 -0.01666 0.02615 C -0.01215 0.04328 -0.00052 0.03912 0.01216 0.04027 C 0.02344 0.0456 0.01823 0.04907 0.02136 0.06666 C 0.02275 0.0743 0.02882 0.07476 0.03334 0.07662 C 0.03612 0.08796 0.0316 0.0905 0.02882 0.10092 C 0.03091 0.10995 0.03768 0.12731 0.04549 0.13125 C 0.05 0.13263 0.0691 0.12662 0.07587 0.12523 C 0.08438 0.12731 0.0882 0.14189 0.09705 0.14328 C 0.10834 0.14837 0.13421 0.15393 0.1441 0.15555 C 0.1481 0.15486 0.15226 0.15486 0.15608 0.15347 C 0.16268 0.15115 0.16858 0.1405 0.17431 0.13541 C 0.17882 0.13726 0.18803 0.14143 0.18803 0.14166 C 0.20608 0.13888 0.20643 0.1412 0.21372 0.12106 C 0.21511 0.11226 0.21702 0.1037 0.21823 0.0949 C 0.22032 0.08796 0.22257 0.08564 0.22587 0.0787 C 0.23369 0.07175 0.23577 0.06412 0.23803 0.05254 C 0.23785 0.05092 0.23681 0.03148 0.2349 0.02615 C 0.2316 0.01736 0.22535 0.0118 0.2198 0.00601 C 0.21181 -0.00232 0.20382 -0.01181 0.1941 -0.01621 C 0.18316 -0.0125 0.18334 -0.01227 0.17431 4.81481E-6 C 0.17171 0.0037 0.1691 0.0118 0.16528 0.01412 C 0.16146 0.01643 0.15712 0.01643 0.15313 0.01805 C 0.14931 0.01782 0.14428 0.01574 0.14254 0.01203 C 0.13889 -0.00163 0.14254 0.01527 0.14254 -0.00417 C 0.14254 -0.01644 0.1316 -0.02315 0.12431 -0.02639 C 0.11771 -0.03357 0.10869 -0.0419 0.10313 -0.04653 C 0.10035 -0.05116 0.09098 -0.05463 0.09098 -0.0544 C 0.08264 -0.05232 0.07726 -0.0507 0.07136 -0.04237 C 0.06615 -0.03982 0.06424 -0.03982 0.05921 -0.03843 C 0.05261 -0.03612 0.03959 -0.03264 0.03195 -0.02825 C 0.02466 -0.01899 0.02379 -0.01644 0.01372 -0.01227 C 0.0033 -0.00301 0.00816 -0.00579 -4.72222E-6 -0.00209 C -0.00173 0.00532 -0.00208 0.00578 -4.72222E-6 4.81481E-6 Z " pathEditMode="relative" rAng="0" ptsTypes="ffffffffffffffffffffffffffffffffff">
                                          <p:cBhvr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59" y="50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32" repeatCount="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1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5" presetID="22" presetClass="entr" presetSubtype="8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ntr" presetSubtype="32" repeatCount="2000" fill="hold" grpId="2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2" repeatCount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2" presetClass="entr" presetSubtype="8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1" presetClass="entr" presetSubtype="1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8" presetClass="emph" presetSubtype="0" accel="14000" decel="16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0">
                                          <p:cBhvr>
                                            <p:cTn id="5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2" presetClass="entr" presetSubtype="8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0" presetClass="path" presetSubtype="0" repeatCount="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7 0.00069 C 0.01684 -0.0206 0.00885 -0.01273 0.02361 -0.0257 C 0.02778 -0.0294 0.03715 -0.0338 0.03715 -0.0338 C 0.04288 -0.03102 0.04809 -0.02547 0.05225 -0.01945 C 0.0533 -0.01551 0.05434 -0.01135 0.05538 -0.00741 C 0.05625 -0.00417 0.05573 -0.00023 0.05694 0.00277 C 0.05816 0.00578 0.06371 0.00787 0.06597 0.00879 C 0.07344 0.0074 0.08003 0.00578 0.08715 0.00277 C 0.09097 -0.00232 0.09427 -0.00324 0.0993 -0.00533 C 0.10746 -0.01273 0.10382 -0.01412 0.11441 -0.01158 C 0.11944 -0.00486 0.121 0.00162 0.12812 0.00463 C 0.13559 0.00162 0.1401 0.00069 0.14774 0.00277 C 0.15729 0.01481 0.15989 0.0368 0.16284 0.05324 C 0.16337 0.05602 0.16371 0.05856 0.16441 0.06134 C 0.16528 0.06551 0.16753 0.07338 0.16753 0.07338 C 0.1658 0.08217 0.16458 0.09074 0.16284 0.09953 C 0.16232 0.10972 0.16354 0.12014 0.16146 0.12986 C 0.15989 0.13703 0.14948 0.14328 0.14479 0.14606 C 0.13298 0.15301 0.11962 0.15532 0.10694 0.15833 C 0.096 0.16088 0.08559 0.16551 0.075 0.17037 C 0.06736 0.17384 0.06389 0.18611 0.05833 0.19259 C 0.05017 0.20208 0.04097 0.20416 0.03107 0.20879 C 0.02934 0.20949 0.02812 0.2118 0.02656 0.21273 C 0.02309 0.21481 0.01701 0.21713 0.01284 0.21875 C -0.00382 0.21643 -0.02396 0.20949 -0.04011 0.20277 C -0.05139 0.19236 -0.05261 0.18055 -0.05677 0.16435 C -0.05591 0.15092 -0.05591 0.1419 -0.05382 0.12986 C -0.05295 0.12453 -0.0507 0.11389 -0.0507 0.11389 C -0.05261 0.09074 -0.0507 0.10231 -0.05382 0.08958 C -0.05486 0.08541 -0.05573 0.08148 -0.05677 0.07731 C -0.05729 0.07523 -0.05834 0.07129 -0.05834 0.07129 C -0.05625 0.05856 -0.05504 0.04328 -0.05226 0.03102 C -0.04636 0.00602 -0.01129 0.00625 0.00225 0.00463 C 0.00677 -0.00116 0.00677 0.00069 -0.0007 0.00069 Z " pathEditMode="relative" ptsTypes="ffffffffffffffffffffffffffffffffff">
                                          <p:cBhvr>
                                            <p:cTn id="79" dur="750" spd="-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91" presetID="2" presetClass="entr" presetSubtype="9" accel="34000" fill="hold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9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9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path" presetSubtype="0" accel="50000" decel="48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3.33333E-6 -1.11111E-6 L 0.01407 0.01227 " pathEditMode="relative" rAng="0" ptsTypes="AA">
                                          <p:cBhvr>
                                            <p:cTn id="96" dur="1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" y="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42" presetClass="path" presetSubtype="0" accel="50000" decel="48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8.33333E-7 2.59259E-6 L 0.01267 0.01018 " pathEditMode="relative" rAng="0" ptsTypes="AA">
                                          <p:cBhvr>
                                            <p:cTn id="98" dur="1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5" y="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8" repeatCount="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6" presetClass="entr" presetSubtype="42" repeatCount="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8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4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10" grpId="0" animBg="1"/>
          <p:bldP spid="10" grpId="1" animBg="1"/>
          <p:bldP spid="13" grpId="0"/>
          <p:bldP spid="14" grpId="0"/>
          <p:bldGraphic spid="15" grpId="0">
            <p:bldAsOne/>
          </p:bldGraphic>
          <p:bldGraphic spid="15" grpId="1">
            <p:bldAsOne/>
          </p:bldGraphic>
          <p:bldP spid="16" grpId="0"/>
          <p:bldP spid="17" grpId="0" animBg="1"/>
          <p:bldP spid="18" grpId="0" animBg="1"/>
          <p:bldP spid="19" grpId="0"/>
          <p:bldP spid="34" grpId="0"/>
          <p:bldP spid="51" grpId="0" animBg="1"/>
          <p:bldP spid="57" grpId="0" animBg="1"/>
          <p:bldP spid="59" grpId="0" animBg="1"/>
          <p:bldP spid="60" grpId="0" animBg="1"/>
          <p:bldP spid="61" grpId="0" animBg="1"/>
          <p:bldP spid="4" grpId="0" animBg="1"/>
          <p:bldP spid="7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0" presetClass="path" presetSubtype="0" repeatCount="10000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4.72222E-6 4.81481E-6 C -0.00729 0.0074 -0.01354 0.01412 -0.01666 0.02615 C -0.01215 0.04328 -0.00052 0.03912 0.01216 0.04027 C 0.02344 0.0456 0.01823 0.04907 0.02136 0.06666 C 0.02275 0.0743 0.02882 0.07476 0.03334 0.07662 C 0.03612 0.08796 0.0316 0.0905 0.02882 0.10092 C 0.03091 0.10995 0.03768 0.12731 0.04549 0.13125 C 0.05 0.13263 0.0691 0.12662 0.07587 0.12523 C 0.08438 0.12731 0.0882 0.14189 0.09705 0.14328 C 0.10834 0.14837 0.13421 0.15393 0.1441 0.15555 C 0.1481 0.15486 0.15226 0.15486 0.15608 0.15347 C 0.16268 0.15115 0.16858 0.1405 0.17431 0.13541 C 0.17882 0.13726 0.18803 0.14143 0.18803 0.14166 C 0.20608 0.13888 0.20643 0.1412 0.21372 0.12106 C 0.21511 0.11226 0.21702 0.1037 0.21823 0.0949 C 0.22032 0.08796 0.22257 0.08564 0.22587 0.0787 C 0.23369 0.07175 0.23577 0.06412 0.23803 0.05254 C 0.23785 0.05092 0.23681 0.03148 0.2349 0.02615 C 0.2316 0.01736 0.22535 0.0118 0.2198 0.00601 C 0.21181 -0.00232 0.20382 -0.01181 0.1941 -0.01621 C 0.18316 -0.0125 0.18334 -0.01227 0.17431 4.81481E-6 C 0.17171 0.0037 0.1691 0.0118 0.16528 0.01412 C 0.16146 0.01643 0.15712 0.01643 0.15313 0.01805 C 0.14931 0.01782 0.14428 0.01574 0.14254 0.01203 C 0.13889 -0.00163 0.14254 0.01527 0.14254 -0.00417 C 0.14254 -0.01644 0.1316 -0.02315 0.12431 -0.02639 C 0.11771 -0.03357 0.10869 -0.0419 0.10313 -0.04653 C 0.10035 -0.05116 0.09098 -0.05463 0.09098 -0.0544 C 0.08264 -0.05232 0.07726 -0.0507 0.07136 -0.04237 C 0.06615 -0.03982 0.06424 -0.03982 0.05921 -0.03843 C 0.05261 -0.03612 0.03959 -0.03264 0.03195 -0.02825 C 0.02466 -0.01899 0.02379 -0.01644 0.01372 -0.01227 C 0.0033 -0.00301 0.00816 -0.00579 -4.72222E-6 -0.00209 C -0.00173 0.00532 -0.00208 0.00578 -4.72222E-6 4.81481E-6 Z " pathEditMode="relative" rAng="0" ptsTypes="ffffffffffffffffffffffffffffffffff">
                                          <p:cBhvr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59" y="50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32" repeatCount="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1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5" presetID="22" presetClass="entr" presetSubtype="8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ntr" presetSubtype="32" repeatCount="2000" fill="hold" grpId="2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2" repeatCount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2" presetClass="entr" presetSubtype="8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1" presetClass="entr" presetSubtype="1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8" presetClass="emph" presetSubtype="0" accel="14000" decel="16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0">
                                          <p:cBhvr>
                                            <p:cTn id="5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2" presetClass="entr" presetSubtype="8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0" presetClass="path" presetSubtype="0" repeatCount="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7 0.00069 C 0.01684 -0.0206 0.00885 -0.01273 0.02361 -0.0257 C 0.02778 -0.0294 0.03715 -0.0338 0.03715 -0.0338 C 0.04288 -0.03102 0.04809 -0.02547 0.05225 -0.01945 C 0.0533 -0.01551 0.05434 -0.01135 0.05538 -0.00741 C 0.05625 -0.00417 0.05573 -0.00023 0.05694 0.00277 C 0.05816 0.00578 0.06371 0.00787 0.06597 0.00879 C 0.07344 0.0074 0.08003 0.00578 0.08715 0.00277 C 0.09097 -0.00232 0.09427 -0.00324 0.0993 -0.00533 C 0.10746 -0.01273 0.10382 -0.01412 0.11441 -0.01158 C 0.11944 -0.00486 0.121 0.00162 0.12812 0.00463 C 0.13559 0.00162 0.1401 0.00069 0.14774 0.00277 C 0.15729 0.01481 0.15989 0.0368 0.16284 0.05324 C 0.16337 0.05602 0.16371 0.05856 0.16441 0.06134 C 0.16528 0.06551 0.16753 0.07338 0.16753 0.07338 C 0.1658 0.08217 0.16458 0.09074 0.16284 0.09953 C 0.16232 0.10972 0.16354 0.12014 0.16146 0.12986 C 0.15989 0.13703 0.14948 0.14328 0.14479 0.14606 C 0.13298 0.15301 0.11962 0.15532 0.10694 0.15833 C 0.096 0.16088 0.08559 0.16551 0.075 0.17037 C 0.06736 0.17384 0.06389 0.18611 0.05833 0.19259 C 0.05017 0.20208 0.04097 0.20416 0.03107 0.20879 C 0.02934 0.20949 0.02812 0.2118 0.02656 0.21273 C 0.02309 0.21481 0.01701 0.21713 0.01284 0.21875 C -0.00382 0.21643 -0.02396 0.20949 -0.04011 0.20277 C -0.05139 0.19236 -0.05261 0.18055 -0.05677 0.16435 C -0.05591 0.15092 -0.05591 0.1419 -0.05382 0.12986 C -0.05295 0.12453 -0.0507 0.11389 -0.0507 0.11389 C -0.05261 0.09074 -0.0507 0.10231 -0.05382 0.08958 C -0.05486 0.08541 -0.05573 0.08148 -0.05677 0.07731 C -0.05729 0.07523 -0.05834 0.07129 -0.05834 0.07129 C -0.05625 0.05856 -0.05504 0.04328 -0.05226 0.03102 C -0.04636 0.00602 -0.01129 0.00625 0.00225 0.00463 C 0.00677 -0.00116 0.00677 0.00069 -0.0007 0.00069 Z " pathEditMode="relative" ptsTypes="ffffffffffffffffffffffffffffffffff">
                                          <p:cBhvr>
                                            <p:cTn id="79" dur="750" spd="-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91" presetID="2" presetClass="entr" presetSubtype="9" accel="3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path" presetSubtype="0" accel="50000" decel="48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3.33333E-6 -1.11111E-6 L 0.01407 0.01227 " pathEditMode="relative" rAng="0" ptsTypes="AA">
                                          <p:cBhvr>
                                            <p:cTn id="96" dur="1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" y="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42" presetClass="path" presetSubtype="0" accel="50000" decel="48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8.33333E-7 2.59259E-6 L 0.01267 0.01018 " pathEditMode="relative" rAng="0" ptsTypes="AA">
                                          <p:cBhvr>
                                            <p:cTn id="98" dur="1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5" y="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8" repeatCount="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6" presetClass="entr" presetSubtype="42" repeatCount="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8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4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10" grpId="0" animBg="1"/>
          <p:bldP spid="10" grpId="1" animBg="1"/>
          <p:bldP spid="13" grpId="0"/>
          <p:bldP spid="14" grpId="0"/>
          <p:bldGraphic spid="15" grpId="0">
            <p:bldAsOne/>
          </p:bldGraphic>
          <p:bldGraphic spid="15" grpId="1">
            <p:bldAsOne/>
          </p:bldGraphic>
          <p:bldP spid="16" grpId="0"/>
          <p:bldP spid="17" grpId="0" animBg="1"/>
          <p:bldP spid="18" grpId="0" animBg="1"/>
          <p:bldP spid="19" grpId="0"/>
          <p:bldP spid="34" grpId="0"/>
          <p:bldP spid="51" grpId="0" animBg="1"/>
          <p:bldP spid="57" grpId="0" animBg="1"/>
          <p:bldP spid="59" grpId="0" animBg="1"/>
          <p:bldP spid="60" grpId="0" animBg="1"/>
          <p:bldP spid="61" grpId="0" animBg="1"/>
          <p:bldP spid="4" grpId="0" animBg="1"/>
          <p:bldP spid="7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421712" y="1560731"/>
            <a:ext cx="7125455" cy="471886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Transcription as a Poisson process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5800" y="5910264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363429167"/>
              </p:ext>
            </p:extLst>
          </p:nvPr>
        </p:nvGraphicFramePr>
        <p:xfrm>
          <a:off x="115266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1967839556"/>
              </p:ext>
            </p:extLst>
          </p:nvPr>
        </p:nvGraphicFramePr>
        <p:xfrm>
          <a:off x="75121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1387293988"/>
              </p:ext>
            </p:extLst>
          </p:nvPr>
        </p:nvGraphicFramePr>
        <p:xfrm>
          <a:off x="195557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4119449502"/>
              </p:ext>
            </p:extLst>
          </p:nvPr>
        </p:nvGraphicFramePr>
        <p:xfrm>
          <a:off x="235702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2796822947"/>
              </p:ext>
            </p:extLst>
          </p:nvPr>
        </p:nvGraphicFramePr>
        <p:xfrm>
          <a:off x="275847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1463014159"/>
              </p:ext>
            </p:extLst>
          </p:nvPr>
        </p:nvGraphicFramePr>
        <p:xfrm>
          <a:off x="315992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4180487504"/>
              </p:ext>
            </p:extLst>
          </p:nvPr>
        </p:nvGraphicFramePr>
        <p:xfrm>
          <a:off x="3561375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1954638524"/>
              </p:ext>
            </p:extLst>
          </p:nvPr>
        </p:nvGraphicFramePr>
        <p:xfrm>
          <a:off x="3962826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1793501693"/>
              </p:ext>
            </p:extLst>
          </p:nvPr>
        </p:nvGraphicFramePr>
        <p:xfrm>
          <a:off x="4364277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2387440076"/>
              </p:ext>
            </p:extLst>
          </p:nvPr>
        </p:nvGraphicFramePr>
        <p:xfrm>
          <a:off x="476572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2031872036"/>
              </p:ext>
            </p:extLst>
          </p:nvPr>
        </p:nvGraphicFramePr>
        <p:xfrm>
          <a:off x="516717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val="3768063255"/>
              </p:ext>
            </p:extLst>
          </p:nvPr>
        </p:nvGraphicFramePr>
        <p:xfrm>
          <a:off x="556863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2747517465"/>
              </p:ext>
            </p:extLst>
          </p:nvPr>
        </p:nvGraphicFramePr>
        <p:xfrm>
          <a:off x="597008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val="3644585302"/>
              </p:ext>
            </p:extLst>
          </p:nvPr>
        </p:nvGraphicFramePr>
        <p:xfrm>
          <a:off x="637153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3082950678"/>
              </p:ext>
            </p:extLst>
          </p:nvPr>
        </p:nvGraphicFramePr>
        <p:xfrm>
          <a:off x="677298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08" name="Chart 107"/>
          <p:cNvGraphicFramePr/>
          <p:nvPr>
            <p:extLst>
              <p:ext uri="{D42A27DB-BD31-4B8C-83A1-F6EECF244321}">
                <p14:modId xmlns:p14="http://schemas.microsoft.com/office/powerpoint/2010/main" val="3223989754"/>
              </p:ext>
            </p:extLst>
          </p:nvPr>
        </p:nvGraphicFramePr>
        <p:xfrm>
          <a:off x="757589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09" name="Chart 108"/>
          <p:cNvGraphicFramePr/>
          <p:nvPr>
            <p:extLst>
              <p:ext uri="{D42A27DB-BD31-4B8C-83A1-F6EECF244321}">
                <p14:modId xmlns:p14="http://schemas.microsoft.com/office/powerpoint/2010/main" val="3826892163"/>
              </p:ext>
            </p:extLst>
          </p:nvPr>
        </p:nvGraphicFramePr>
        <p:xfrm>
          <a:off x="155412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cxnSp>
        <p:nvCxnSpPr>
          <p:cNvPr id="145" name="Straight Connector 144"/>
          <p:cNvCxnSpPr/>
          <p:nvPr/>
        </p:nvCxnSpPr>
        <p:spPr>
          <a:xfrm>
            <a:off x="7555063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7191367" y="1115697"/>
            <a:ext cx="7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i="1" baseline="-25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602387117"/>
              </p:ext>
            </p:extLst>
          </p:nvPr>
        </p:nvGraphicFramePr>
        <p:xfrm>
          <a:off x="717443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</p:spTree>
    <p:extLst>
      <p:ext uri="{BB962C8B-B14F-4D97-AF65-F5344CB8AC3E}">
        <p14:creationId xmlns:p14="http://schemas.microsoft.com/office/powerpoint/2010/main" val="37194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5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Graphic spid="90" grpId="0">
        <p:bldAsOne/>
      </p:bldGraphic>
      <p:bldGraphic spid="91" grpId="0">
        <p:bldAsOne/>
      </p:bldGraphic>
      <p:bldGraphic spid="92" grpId="0">
        <p:bldAsOne/>
      </p:bldGraphic>
      <p:bldGraphic spid="93" grpId="0">
        <p:bldAsOne/>
      </p:bldGraphic>
      <p:bldGraphic spid="94" grpId="0">
        <p:bldAsOne/>
      </p:bldGraphic>
      <p:bldGraphic spid="95" grpId="0">
        <p:bldAsOne/>
      </p:bldGraphic>
      <p:bldGraphic spid="96" grpId="0">
        <p:bldAsOne/>
      </p:bldGraphic>
      <p:bldGraphic spid="97" grpId="0">
        <p:bldAsOne/>
      </p:bldGraphic>
      <p:bldGraphic spid="98" grpId="0">
        <p:bldAsOne/>
      </p:bldGraphic>
      <p:bldGraphic spid="100" grpId="0">
        <p:bldAsOne/>
      </p:bldGraphic>
      <p:bldGraphic spid="102" grpId="0">
        <p:bldAsOne/>
      </p:bldGraphic>
      <p:bldGraphic spid="103" grpId="0">
        <p:bldAsOne/>
      </p:bldGraphic>
      <p:bldGraphic spid="104" grpId="0">
        <p:bldAsOne/>
      </p:bldGraphic>
      <p:bldGraphic spid="105" grpId="0">
        <p:bldAsOne/>
      </p:bldGraphic>
      <p:bldGraphic spid="106" grpId="0">
        <p:bldAsOne/>
      </p:bldGraphic>
      <p:bldGraphic spid="108" grpId="0">
        <p:bldAsOne/>
      </p:bldGraphic>
      <p:bldGraphic spid="109" grpId="0">
        <p:bldAsOne/>
      </p:bldGraphic>
      <p:bldP spid="151" grpId="0"/>
      <p:bldGraphic spid="10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1501333672"/>
              </p:ext>
            </p:extLst>
          </p:nvPr>
        </p:nvGraphicFramePr>
        <p:xfrm>
          <a:off x="115266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607684281"/>
              </p:ext>
            </p:extLst>
          </p:nvPr>
        </p:nvGraphicFramePr>
        <p:xfrm>
          <a:off x="75121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1428805744"/>
              </p:ext>
            </p:extLst>
          </p:nvPr>
        </p:nvGraphicFramePr>
        <p:xfrm>
          <a:off x="195557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1573530783"/>
              </p:ext>
            </p:extLst>
          </p:nvPr>
        </p:nvGraphicFramePr>
        <p:xfrm>
          <a:off x="235702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1345567223"/>
              </p:ext>
            </p:extLst>
          </p:nvPr>
        </p:nvGraphicFramePr>
        <p:xfrm>
          <a:off x="275847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2870792954"/>
              </p:ext>
            </p:extLst>
          </p:nvPr>
        </p:nvGraphicFramePr>
        <p:xfrm>
          <a:off x="315992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2844136882"/>
              </p:ext>
            </p:extLst>
          </p:nvPr>
        </p:nvGraphicFramePr>
        <p:xfrm>
          <a:off x="3561375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4256829076"/>
              </p:ext>
            </p:extLst>
          </p:nvPr>
        </p:nvGraphicFramePr>
        <p:xfrm>
          <a:off x="3962826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4092948721"/>
              </p:ext>
            </p:extLst>
          </p:nvPr>
        </p:nvGraphicFramePr>
        <p:xfrm>
          <a:off x="4364277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2558256082"/>
              </p:ext>
            </p:extLst>
          </p:nvPr>
        </p:nvGraphicFramePr>
        <p:xfrm>
          <a:off x="476572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val="589818058"/>
              </p:ext>
            </p:extLst>
          </p:nvPr>
        </p:nvGraphicFramePr>
        <p:xfrm>
          <a:off x="556863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3042323169"/>
              </p:ext>
            </p:extLst>
          </p:nvPr>
        </p:nvGraphicFramePr>
        <p:xfrm>
          <a:off x="597008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val="4133640364"/>
              </p:ext>
            </p:extLst>
          </p:nvPr>
        </p:nvGraphicFramePr>
        <p:xfrm>
          <a:off x="637153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4163946916"/>
              </p:ext>
            </p:extLst>
          </p:nvPr>
        </p:nvGraphicFramePr>
        <p:xfrm>
          <a:off x="677298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3847651017"/>
              </p:ext>
            </p:extLst>
          </p:nvPr>
        </p:nvGraphicFramePr>
        <p:xfrm>
          <a:off x="717443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8" name="Chart 107"/>
          <p:cNvGraphicFramePr/>
          <p:nvPr>
            <p:extLst>
              <p:ext uri="{D42A27DB-BD31-4B8C-83A1-F6EECF244321}">
                <p14:modId xmlns:p14="http://schemas.microsoft.com/office/powerpoint/2010/main" val="4199618077"/>
              </p:ext>
            </p:extLst>
          </p:nvPr>
        </p:nvGraphicFramePr>
        <p:xfrm>
          <a:off x="757589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09" name="Chart 108"/>
          <p:cNvGraphicFramePr/>
          <p:nvPr>
            <p:extLst>
              <p:ext uri="{D42A27DB-BD31-4B8C-83A1-F6EECF244321}">
                <p14:modId xmlns:p14="http://schemas.microsoft.com/office/powerpoint/2010/main" val="1134525357"/>
              </p:ext>
            </p:extLst>
          </p:nvPr>
        </p:nvGraphicFramePr>
        <p:xfrm>
          <a:off x="155412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5257800"/>
            <a:ext cx="5077691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21927" y="5285738"/>
            <a:ext cx="2715835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23864" y="1560731"/>
            <a:ext cx="7125455" cy="471886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Exponential distribution of survival times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5800" y="5910264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/>
          <p:cNvSpPr txBox="1"/>
          <p:nvPr/>
        </p:nvSpPr>
        <p:spPr>
          <a:xfrm>
            <a:off x="7192666" y="1115697"/>
            <a:ext cx="7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i="1" baseline="-25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Picture 4" descr="C:\Users\dliao\Documents\My Notebook\Physics\UCSF PostDoc\UCSFMatLab\PIBSTutorial\PIBS-SSA\EventDrivenSimulationLight.pn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10002" r="89460" b="12178"/>
          <a:stretch/>
        </p:blipFill>
        <p:spPr bwMode="auto">
          <a:xfrm>
            <a:off x="5071316" y="2833688"/>
            <a:ext cx="39627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ight Arrow 57"/>
          <p:cNvSpPr/>
          <p:nvPr/>
        </p:nvSpPr>
        <p:spPr>
          <a:xfrm>
            <a:off x="5505349" y="4667568"/>
            <a:ext cx="4756712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5505349" y="3944274"/>
            <a:ext cx="1596495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5505349" y="3589677"/>
            <a:ext cx="1012726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505348" y="3232830"/>
            <a:ext cx="569284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5505349" y="4308659"/>
            <a:ext cx="2707904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21318" y="2864952"/>
            <a:ext cx="1981229" cy="0"/>
          </a:xfrm>
          <a:prstGeom prst="straightConnector1">
            <a:avLst/>
          </a:prstGeom>
          <a:ln w="28575">
            <a:solidFill>
              <a:srgbClr val="00B0F0">
                <a:alpha val="20000"/>
              </a:srgb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Arrow 61"/>
          <p:cNvSpPr/>
          <p:nvPr/>
        </p:nvSpPr>
        <p:spPr>
          <a:xfrm>
            <a:off x="5505348" y="2871424"/>
            <a:ext cx="170750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500464" y="2868200"/>
            <a:ext cx="5169659" cy="2021521"/>
          </a:xfrm>
          <a:custGeom>
            <a:avLst/>
            <a:gdLst>
              <a:gd name="connsiteX0" fmla="*/ 0 w 2673493"/>
              <a:gd name="connsiteY0" fmla="*/ 0 h 2021521"/>
              <a:gd name="connsiteX1" fmla="*/ 98411 w 2673493"/>
              <a:gd name="connsiteY1" fmla="*/ 180420 h 2021521"/>
              <a:gd name="connsiteX2" fmla="*/ 299333 w 2673493"/>
              <a:gd name="connsiteY2" fmla="*/ 541259 h 2021521"/>
              <a:gd name="connsiteX3" fmla="*/ 520757 w 2673493"/>
              <a:gd name="connsiteY3" fmla="*/ 902099 h 2021521"/>
              <a:gd name="connsiteX4" fmla="*/ 832391 w 2673493"/>
              <a:gd name="connsiteY4" fmla="*/ 1250637 h 2021521"/>
              <a:gd name="connsiteX5" fmla="*/ 1402354 w 2673493"/>
              <a:gd name="connsiteY5" fmla="*/ 1644280 h 2021521"/>
              <a:gd name="connsiteX6" fmla="*/ 1935412 w 2673493"/>
              <a:gd name="connsiteY6" fmla="*/ 1865704 h 2021521"/>
              <a:gd name="connsiteX7" fmla="*/ 2460269 w 2673493"/>
              <a:gd name="connsiteY7" fmla="*/ 1992818 h 2021521"/>
              <a:gd name="connsiteX8" fmla="*/ 2673493 w 2673493"/>
              <a:gd name="connsiteY8" fmla="*/ 2021521 h 2021521"/>
              <a:gd name="connsiteX0" fmla="*/ 0 w 2673493"/>
              <a:gd name="connsiteY0" fmla="*/ 0 h 2021521"/>
              <a:gd name="connsiteX1" fmla="*/ 98411 w 2673493"/>
              <a:gd name="connsiteY1" fmla="*/ 180420 h 2021521"/>
              <a:gd name="connsiteX2" fmla="*/ 299333 w 2673493"/>
              <a:gd name="connsiteY2" fmla="*/ 541259 h 2021521"/>
              <a:gd name="connsiteX3" fmla="*/ 520757 w 2673493"/>
              <a:gd name="connsiteY3" fmla="*/ 902099 h 2021521"/>
              <a:gd name="connsiteX4" fmla="*/ 832391 w 2673493"/>
              <a:gd name="connsiteY4" fmla="*/ 1250637 h 2021521"/>
              <a:gd name="connsiteX5" fmla="*/ 1402354 w 2673493"/>
              <a:gd name="connsiteY5" fmla="*/ 1644280 h 2021521"/>
              <a:gd name="connsiteX6" fmla="*/ 1935412 w 2673493"/>
              <a:gd name="connsiteY6" fmla="*/ 1865704 h 2021521"/>
              <a:gd name="connsiteX7" fmla="*/ 2460269 w 2673493"/>
              <a:gd name="connsiteY7" fmla="*/ 1992818 h 2021521"/>
              <a:gd name="connsiteX8" fmla="*/ 2673493 w 2673493"/>
              <a:gd name="connsiteY8" fmla="*/ 2021521 h 202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493" h="2021521">
                <a:moveTo>
                  <a:pt x="0" y="0"/>
                </a:moveTo>
                <a:cubicBezTo>
                  <a:pt x="25286" y="46472"/>
                  <a:pt x="48522" y="90210"/>
                  <a:pt x="98411" y="180420"/>
                </a:cubicBezTo>
                <a:cubicBezTo>
                  <a:pt x="148300" y="270630"/>
                  <a:pt x="228942" y="420979"/>
                  <a:pt x="299333" y="541259"/>
                </a:cubicBezTo>
                <a:cubicBezTo>
                  <a:pt x="369724" y="661539"/>
                  <a:pt x="431914" y="783869"/>
                  <a:pt x="520757" y="902099"/>
                </a:cubicBezTo>
                <a:cubicBezTo>
                  <a:pt x="609600" y="1020329"/>
                  <a:pt x="685458" y="1106438"/>
                  <a:pt x="832391" y="1250637"/>
                </a:cubicBezTo>
                <a:cubicBezTo>
                  <a:pt x="979324" y="1394836"/>
                  <a:pt x="1218517" y="1541769"/>
                  <a:pt x="1402354" y="1644280"/>
                </a:cubicBezTo>
                <a:cubicBezTo>
                  <a:pt x="1586191" y="1746791"/>
                  <a:pt x="1759093" y="1807614"/>
                  <a:pt x="1935412" y="1865704"/>
                </a:cubicBezTo>
                <a:cubicBezTo>
                  <a:pt x="2111731" y="1923794"/>
                  <a:pt x="2337256" y="1966849"/>
                  <a:pt x="2460269" y="1992818"/>
                </a:cubicBezTo>
                <a:cubicBezTo>
                  <a:pt x="2583282" y="2018787"/>
                  <a:pt x="2628387" y="2020154"/>
                  <a:pt x="2673493" y="2021521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7552028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504151" y="1570256"/>
            <a:ext cx="0" cy="4697416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1090172409"/>
              </p:ext>
            </p:extLst>
          </p:nvPr>
        </p:nvGraphicFramePr>
        <p:xfrm>
          <a:off x="516717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5105400" y="1115697"/>
            <a:ext cx="76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t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SOURCE</a:t>
            </a:r>
            <a:endParaRPr lang="en-US" i="1" dirty="0">
              <a:solidFill>
                <a:srgbClr val="FFFF00"/>
              </a:solidFill>
            </a:endParaRPr>
          </a:p>
        </p:txBody>
      </p:sp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2683640981"/>
              </p:ext>
            </p:extLst>
          </p:nvPr>
        </p:nvGraphicFramePr>
        <p:xfrm>
          <a:off x="5176889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cxnSp>
        <p:nvCxnSpPr>
          <p:cNvPr id="76" name="Straight Arrow Connector 75"/>
          <p:cNvCxnSpPr/>
          <p:nvPr/>
        </p:nvCxnSpPr>
        <p:spPr>
          <a:xfrm flipH="1">
            <a:off x="7547894" y="2850486"/>
            <a:ext cx="12" cy="1448940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547894" y="4316992"/>
            <a:ext cx="12" cy="701822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4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4" grpId="0" animBg="1"/>
      <p:bldP spid="62" grpId="0" animBg="1"/>
      <p:bldP spid="66" grpId="0" animBg="1"/>
      <p:bldP spid="81" grpId="0"/>
      <p:bldGraphic spid="8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914968404"/>
              </p:ext>
            </p:extLst>
          </p:nvPr>
        </p:nvGraphicFramePr>
        <p:xfrm>
          <a:off x="115266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2695069392"/>
              </p:ext>
            </p:extLst>
          </p:nvPr>
        </p:nvGraphicFramePr>
        <p:xfrm>
          <a:off x="75121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3656591357"/>
              </p:ext>
            </p:extLst>
          </p:nvPr>
        </p:nvGraphicFramePr>
        <p:xfrm>
          <a:off x="195557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2255994839"/>
              </p:ext>
            </p:extLst>
          </p:nvPr>
        </p:nvGraphicFramePr>
        <p:xfrm>
          <a:off x="235702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3444407291"/>
              </p:ext>
            </p:extLst>
          </p:nvPr>
        </p:nvGraphicFramePr>
        <p:xfrm>
          <a:off x="275847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1785564979"/>
              </p:ext>
            </p:extLst>
          </p:nvPr>
        </p:nvGraphicFramePr>
        <p:xfrm>
          <a:off x="315992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1447442002"/>
              </p:ext>
            </p:extLst>
          </p:nvPr>
        </p:nvGraphicFramePr>
        <p:xfrm>
          <a:off x="3561375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1495336811"/>
              </p:ext>
            </p:extLst>
          </p:nvPr>
        </p:nvGraphicFramePr>
        <p:xfrm>
          <a:off x="3962826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654378371"/>
              </p:ext>
            </p:extLst>
          </p:nvPr>
        </p:nvGraphicFramePr>
        <p:xfrm>
          <a:off x="4364277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1117849965"/>
              </p:ext>
            </p:extLst>
          </p:nvPr>
        </p:nvGraphicFramePr>
        <p:xfrm>
          <a:off x="476572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val="2563805692"/>
              </p:ext>
            </p:extLst>
          </p:nvPr>
        </p:nvGraphicFramePr>
        <p:xfrm>
          <a:off x="556863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2794347850"/>
              </p:ext>
            </p:extLst>
          </p:nvPr>
        </p:nvGraphicFramePr>
        <p:xfrm>
          <a:off x="597008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val="2344471040"/>
              </p:ext>
            </p:extLst>
          </p:nvPr>
        </p:nvGraphicFramePr>
        <p:xfrm>
          <a:off x="637153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3361239329"/>
              </p:ext>
            </p:extLst>
          </p:nvPr>
        </p:nvGraphicFramePr>
        <p:xfrm>
          <a:off x="677298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773629447"/>
              </p:ext>
            </p:extLst>
          </p:nvPr>
        </p:nvGraphicFramePr>
        <p:xfrm>
          <a:off x="717443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8" name="Chart 107"/>
          <p:cNvGraphicFramePr/>
          <p:nvPr>
            <p:extLst>
              <p:ext uri="{D42A27DB-BD31-4B8C-83A1-F6EECF244321}">
                <p14:modId xmlns:p14="http://schemas.microsoft.com/office/powerpoint/2010/main" val="1002578445"/>
              </p:ext>
            </p:extLst>
          </p:nvPr>
        </p:nvGraphicFramePr>
        <p:xfrm>
          <a:off x="757589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09" name="Chart 108"/>
          <p:cNvGraphicFramePr/>
          <p:nvPr>
            <p:extLst>
              <p:ext uri="{D42A27DB-BD31-4B8C-83A1-F6EECF244321}">
                <p14:modId xmlns:p14="http://schemas.microsoft.com/office/powerpoint/2010/main" val="2825023793"/>
              </p:ext>
            </p:extLst>
          </p:nvPr>
        </p:nvGraphicFramePr>
        <p:xfrm>
          <a:off x="155412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5257800"/>
            <a:ext cx="5077691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21927" y="5285738"/>
            <a:ext cx="2715835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23864" y="1560731"/>
            <a:ext cx="7125455" cy="471886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Exponential distribution of survival times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5800" y="5910264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/>
          <p:cNvSpPr txBox="1"/>
          <p:nvPr/>
        </p:nvSpPr>
        <p:spPr>
          <a:xfrm>
            <a:off x="7192666" y="1115697"/>
            <a:ext cx="7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i="1" baseline="-25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Picture 4" descr="C:\Users\dliao\Documents\My Notebook\Physics\UCSF PostDoc\UCSFMatLab\PIBSTutorial\PIBS-SSA\EventDrivenSimulationLight.pn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10002" r="89460" b="12178"/>
          <a:stretch/>
        </p:blipFill>
        <p:spPr bwMode="auto">
          <a:xfrm>
            <a:off x="5071316" y="2833688"/>
            <a:ext cx="39627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ight Arrow 57"/>
          <p:cNvSpPr/>
          <p:nvPr/>
        </p:nvSpPr>
        <p:spPr>
          <a:xfrm>
            <a:off x="5505349" y="4667568"/>
            <a:ext cx="4756712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5505349" y="3944274"/>
            <a:ext cx="1596495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5505349" y="3589677"/>
            <a:ext cx="1012726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505348" y="3232830"/>
            <a:ext cx="569284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5505349" y="4308659"/>
            <a:ext cx="2707904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21318" y="2864952"/>
            <a:ext cx="1981229" cy="0"/>
          </a:xfrm>
          <a:prstGeom prst="straightConnector1">
            <a:avLst/>
          </a:prstGeom>
          <a:ln w="28575">
            <a:solidFill>
              <a:srgbClr val="00B0F0">
                <a:alpha val="20000"/>
              </a:srgb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Arrow 61"/>
          <p:cNvSpPr/>
          <p:nvPr/>
        </p:nvSpPr>
        <p:spPr>
          <a:xfrm>
            <a:off x="5505348" y="2871424"/>
            <a:ext cx="170750" cy="351246"/>
          </a:xfrm>
          <a:prstGeom prst="rightArrow">
            <a:avLst>
              <a:gd name="adj1" fmla="val 100000"/>
              <a:gd name="adj2" fmla="val 55195"/>
            </a:avLst>
          </a:prstGeom>
          <a:gradFill flip="none" rotWithShape="1">
            <a:gsLst>
              <a:gs pos="100000">
                <a:srgbClr val="FFC000"/>
              </a:gs>
              <a:gs pos="48000">
                <a:srgbClr val="FFC00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500464" y="2868200"/>
            <a:ext cx="5169659" cy="2021521"/>
          </a:xfrm>
          <a:custGeom>
            <a:avLst/>
            <a:gdLst>
              <a:gd name="connsiteX0" fmla="*/ 0 w 2673493"/>
              <a:gd name="connsiteY0" fmla="*/ 0 h 2021521"/>
              <a:gd name="connsiteX1" fmla="*/ 98411 w 2673493"/>
              <a:gd name="connsiteY1" fmla="*/ 180420 h 2021521"/>
              <a:gd name="connsiteX2" fmla="*/ 299333 w 2673493"/>
              <a:gd name="connsiteY2" fmla="*/ 541259 h 2021521"/>
              <a:gd name="connsiteX3" fmla="*/ 520757 w 2673493"/>
              <a:gd name="connsiteY3" fmla="*/ 902099 h 2021521"/>
              <a:gd name="connsiteX4" fmla="*/ 832391 w 2673493"/>
              <a:gd name="connsiteY4" fmla="*/ 1250637 h 2021521"/>
              <a:gd name="connsiteX5" fmla="*/ 1402354 w 2673493"/>
              <a:gd name="connsiteY5" fmla="*/ 1644280 h 2021521"/>
              <a:gd name="connsiteX6" fmla="*/ 1935412 w 2673493"/>
              <a:gd name="connsiteY6" fmla="*/ 1865704 h 2021521"/>
              <a:gd name="connsiteX7" fmla="*/ 2460269 w 2673493"/>
              <a:gd name="connsiteY7" fmla="*/ 1992818 h 2021521"/>
              <a:gd name="connsiteX8" fmla="*/ 2673493 w 2673493"/>
              <a:gd name="connsiteY8" fmla="*/ 2021521 h 2021521"/>
              <a:gd name="connsiteX0" fmla="*/ 0 w 2673493"/>
              <a:gd name="connsiteY0" fmla="*/ 0 h 2021521"/>
              <a:gd name="connsiteX1" fmla="*/ 98411 w 2673493"/>
              <a:gd name="connsiteY1" fmla="*/ 180420 h 2021521"/>
              <a:gd name="connsiteX2" fmla="*/ 299333 w 2673493"/>
              <a:gd name="connsiteY2" fmla="*/ 541259 h 2021521"/>
              <a:gd name="connsiteX3" fmla="*/ 520757 w 2673493"/>
              <a:gd name="connsiteY3" fmla="*/ 902099 h 2021521"/>
              <a:gd name="connsiteX4" fmla="*/ 832391 w 2673493"/>
              <a:gd name="connsiteY4" fmla="*/ 1250637 h 2021521"/>
              <a:gd name="connsiteX5" fmla="*/ 1402354 w 2673493"/>
              <a:gd name="connsiteY5" fmla="*/ 1644280 h 2021521"/>
              <a:gd name="connsiteX6" fmla="*/ 1935412 w 2673493"/>
              <a:gd name="connsiteY6" fmla="*/ 1865704 h 2021521"/>
              <a:gd name="connsiteX7" fmla="*/ 2460269 w 2673493"/>
              <a:gd name="connsiteY7" fmla="*/ 1992818 h 2021521"/>
              <a:gd name="connsiteX8" fmla="*/ 2673493 w 2673493"/>
              <a:gd name="connsiteY8" fmla="*/ 2021521 h 202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493" h="2021521">
                <a:moveTo>
                  <a:pt x="0" y="0"/>
                </a:moveTo>
                <a:cubicBezTo>
                  <a:pt x="25286" y="46472"/>
                  <a:pt x="48522" y="90210"/>
                  <a:pt x="98411" y="180420"/>
                </a:cubicBezTo>
                <a:cubicBezTo>
                  <a:pt x="148300" y="270630"/>
                  <a:pt x="228942" y="420979"/>
                  <a:pt x="299333" y="541259"/>
                </a:cubicBezTo>
                <a:cubicBezTo>
                  <a:pt x="369724" y="661539"/>
                  <a:pt x="431914" y="783869"/>
                  <a:pt x="520757" y="902099"/>
                </a:cubicBezTo>
                <a:cubicBezTo>
                  <a:pt x="609600" y="1020329"/>
                  <a:pt x="685458" y="1106438"/>
                  <a:pt x="832391" y="1250637"/>
                </a:cubicBezTo>
                <a:cubicBezTo>
                  <a:pt x="979324" y="1394836"/>
                  <a:pt x="1218517" y="1541769"/>
                  <a:pt x="1402354" y="1644280"/>
                </a:cubicBezTo>
                <a:cubicBezTo>
                  <a:pt x="1586191" y="1746791"/>
                  <a:pt x="1759093" y="1807614"/>
                  <a:pt x="1935412" y="1865704"/>
                </a:cubicBezTo>
                <a:cubicBezTo>
                  <a:pt x="2111731" y="1923794"/>
                  <a:pt x="2337256" y="1966849"/>
                  <a:pt x="2460269" y="1992818"/>
                </a:cubicBezTo>
                <a:cubicBezTo>
                  <a:pt x="2583282" y="2018787"/>
                  <a:pt x="2628387" y="2020154"/>
                  <a:pt x="2673493" y="2021521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 flipH="1">
            <a:off x="337224" y="2871424"/>
            <a:ext cx="5172852" cy="2150614"/>
            <a:chOff x="5666719" y="3020600"/>
            <a:chExt cx="4742806" cy="2150614"/>
          </a:xfrm>
        </p:grpSpPr>
        <p:sp>
          <p:nvSpPr>
            <p:cNvPr id="63" name="Right Arrow 62"/>
            <p:cNvSpPr/>
            <p:nvPr/>
          </p:nvSpPr>
          <p:spPr>
            <a:xfrm>
              <a:off x="5671604" y="4819968"/>
              <a:ext cx="436395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5671604" y="4096674"/>
              <a:ext cx="1464674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>
              <a:off x="5671604" y="3742077"/>
              <a:ext cx="92910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5671604" y="3385230"/>
              <a:ext cx="522279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ight Arrow 80"/>
            <p:cNvSpPr/>
            <p:nvPr/>
          </p:nvSpPr>
          <p:spPr>
            <a:xfrm>
              <a:off x="5671604" y="4461059"/>
              <a:ext cx="248431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Arrow 81"/>
            <p:cNvSpPr/>
            <p:nvPr/>
          </p:nvSpPr>
          <p:spPr>
            <a:xfrm>
              <a:off x="5671604" y="3023824"/>
              <a:ext cx="156651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666719" y="3020600"/>
              <a:ext cx="4742806" cy="2021521"/>
            </a:xfrm>
            <a:custGeom>
              <a:avLst/>
              <a:gdLst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493" h="2021521">
                  <a:moveTo>
                    <a:pt x="0" y="0"/>
                  </a:moveTo>
                  <a:cubicBezTo>
                    <a:pt x="25286" y="46472"/>
                    <a:pt x="48522" y="90210"/>
                    <a:pt x="98411" y="180420"/>
                  </a:cubicBezTo>
                  <a:cubicBezTo>
                    <a:pt x="148300" y="270630"/>
                    <a:pt x="228942" y="420979"/>
                    <a:pt x="299333" y="541259"/>
                  </a:cubicBezTo>
                  <a:cubicBezTo>
                    <a:pt x="369724" y="661539"/>
                    <a:pt x="431914" y="783869"/>
                    <a:pt x="520757" y="902099"/>
                  </a:cubicBezTo>
                  <a:cubicBezTo>
                    <a:pt x="609600" y="1020329"/>
                    <a:pt x="685458" y="1106438"/>
                    <a:pt x="832391" y="1250637"/>
                  </a:cubicBezTo>
                  <a:cubicBezTo>
                    <a:pt x="979324" y="1394836"/>
                    <a:pt x="1218517" y="1541769"/>
                    <a:pt x="1402354" y="1644280"/>
                  </a:cubicBezTo>
                  <a:cubicBezTo>
                    <a:pt x="1586191" y="1746791"/>
                    <a:pt x="1759093" y="1807614"/>
                    <a:pt x="1935412" y="1865704"/>
                  </a:cubicBezTo>
                  <a:cubicBezTo>
                    <a:pt x="2111731" y="1923794"/>
                    <a:pt x="2337256" y="1966849"/>
                    <a:pt x="2460269" y="1992818"/>
                  </a:cubicBezTo>
                  <a:cubicBezTo>
                    <a:pt x="2583282" y="2018787"/>
                    <a:pt x="2628387" y="2020154"/>
                    <a:pt x="2673493" y="2021521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4449781" y="1981200"/>
            <a:ext cx="2119060" cy="1029161"/>
          </a:xfrm>
          <a:custGeom>
            <a:avLst/>
            <a:gdLst>
              <a:gd name="connsiteX0" fmla="*/ 2128837 w 2128837"/>
              <a:gd name="connsiteY0" fmla="*/ 1100264 h 1100264"/>
              <a:gd name="connsiteX1" fmla="*/ 1114425 w 2128837"/>
              <a:gd name="connsiteY1" fmla="*/ 127 h 1100264"/>
              <a:gd name="connsiteX2" fmla="*/ 0 w 2128837"/>
              <a:gd name="connsiteY2" fmla="*/ 1043114 h 1100264"/>
              <a:gd name="connsiteX0" fmla="*/ 2128837 w 2128837"/>
              <a:gd name="connsiteY0" fmla="*/ 1101994 h 1101994"/>
              <a:gd name="connsiteX1" fmla="*/ 1114425 w 2128837"/>
              <a:gd name="connsiteY1" fmla="*/ 1857 h 1101994"/>
              <a:gd name="connsiteX2" fmla="*/ 0 w 2128837"/>
              <a:gd name="connsiteY2" fmla="*/ 1044844 h 1101994"/>
              <a:gd name="connsiteX0" fmla="*/ 2137215 w 2137215"/>
              <a:gd name="connsiteY0" fmla="*/ 1102364 h 1102364"/>
              <a:gd name="connsiteX1" fmla="*/ 1122803 w 2137215"/>
              <a:gd name="connsiteY1" fmla="*/ 2227 h 1102364"/>
              <a:gd name="connsiteX2" fmla="*/ 8378 w 2137215"/>
              <a:gd name="connsiteY2" fmla="*/ 1045214 h 1102364"/>
              <a:gd name="connsiteX0" fmla="*/ 2137215 w 2137215"/>
              <a:gd name="connsiteY0" fmla="*/ 1102364 h 1102364"/>
              <a:gd name="connsiteX1" fmla="*/ 1122803 w 2137215"/>
              <a:gd name="connsiteY1" fmla="*/ 2227 h 1102364"/>
              <a:gd name="connsiteX2" fmla="*/ 8378 w 2137215"/>
              <a:gd name="connsiteY2" fmla="*/ 1045214 h 1102364"/>
              <a:gd name="connsiteX0" fmla="*/ 2135387 w 2135387"/>
              <a:gd name="connsiteY0" fmla="*/ 1100294 h 1100294"/>
              <a:gd name="connsiteX1" fmla="*/ 1120975 w 2135387"/>
              <a:gd name="connsiteY1" fmla="*/ 157 h 1100294"/>
              <a:gd name="connsiteX2" fmla="*/ 6550 w 2135387"/>
              <a:gd name="connsiteY2" fmla="*/ 1043144 h 1100294"/>
              <a:gd name="connsiteX0" fmla="*/ 2133861 w 2133861"/>
              <a:gd name="connsiteY0" fmla="*/ 1100294 h 1100294"/>
              <a:gd name="connsiteX1" fmla="*/ 1119449 w 2133861"/>
              <a:gd name="connsiteY1" fmla="*/ 157 h 1100294"/>
              <a:gd name="connsiteX2" fmla="*/ 5024 w 2133861"/>
              <a:gd name="connsiteY2" fmla="*/ 1043144 h 1100294"/>
              <a:gd name="connsiteX0" fmla="*/ 2147983 w 2147983"/>
              <a:gd name="connsiteY0" fmla="*/ 1100339 h 1100339"/>
              <a:gd name="connsiteX1" fmla="*/ 1133571 w 2147983"/>
              <a:gd name="connsiteY1" fmla="*/ 202 h 1100339"/>
              <a:gd name="connsiteX2" fmla="*/ 19146 w 2147983"/>
              <a:gd name="connsiteY2" fmla="*/ 1043189 h 1100339"/>
              <a:gd name="connsiteX0" fmla="*/ 2104996 w 2104996"/>
              <a:gd name="connsiteY0" fmla="*/ 1042987 h 1042987"/>
              <a:gd name="connsiteX1" fmla="*/ 1133446 w 2104996"/>
              <a:gd name="connsiteY1" fmla="*/ 0 h 1042987"/>
              <a:gd name="connsiteX2" fmla="*/ 19021 w 2104996"/>
              <a:gd name="connsiteY2" fmla="*/ 1042987 h 1042987"/>
              <a:gd name="connsiteX0" fmla="*/ 2104996 w 2114190"/>
              <a:gd name="connsiteY0" fmla="*/ 1042987 h 1042987"/>
              <a:gd name="connsiteX1" fmla="*/ 1133446 w 2114190"/>
              <a:gd name="connsiteY1" fmla="*/ 0 h 1042987"/>
              <a:gd name="connsiteX2" fmla="*/ 19021 w 2114190"/>
              <a:gd name="connsiteY2" fmla="*/ 1042987 h 1042987"/>
              <a:gd name="connsiteX0" fmla="*/ 2105255 w 2114289"/>
              <a:gd name="connsiteY0" fmla="*/ 1028700 h 1028700"/>
              <a:gd name="connsiteX1" fmla="*/ 1119418 w 2114289"/>
              <a:gd name="connsiteY1" fmla="*/ 0 h 1028700"/>
              <a:gd name="connsiteX2" fmla="*/ 19280 w 2114289"/>
              <a:gd name="connsiteY2" fmla="*/ 1028700 h 1028700"/>
              <a:gd name="connsiteX0" fmla="*/ 2108182 w 2119060"/>
              <a:gd name="connsiteY0" fmla="*/ 1029161 h 1029161"/>
              <a:gd name="connsiteX1" fmla="*/ 1122345 w 2119060"/>
              <a:gd name="connsiteY1" fmla="*/ 461 h 1029161"/>
              <a:gd name="connsiteX2" fmla="*/ 22207 w 2119060"/>
              <a:gd name="connsiteY2" fmla="*/ 1029161 h 10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060" h="1029161">
                <a:moveTo>
                  <a:pt x="2108182" y="1029161"/>
                </a:moveTo>
                <a:cubicBezTo>
                  <a:pt x="2207004" y="269543"/>
                  <a:pt x="1612882" y="14748"/>
                  <a:pt x="1122345" y="461"/>
                </a:cubicBezTo>
                <a:cubicBezTo>
                  <a:pt x="631808" y="-13826"/>
                  <a:pt x="-140909" y="302880"/>
                  <a:pt x="22207" y="1029161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5504151" y="1570256"/>
            <a:ext cx="0" cy="4697416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105400" y="1115697"/>
            <a:ext cx="76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t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SOURCE</a:t>
            </a:r>
            <a:endParaRPr lang="en-US" i="1" dirty="0">
              <a:solidFill>
                <a:srgbClr val="FFFF00"/>
              </a:solidFill>
            </a:endParaRPr>
          </a:p>
        </p:txBody>
      </p:sp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2787976560"/>
              </p:ext>
            </p:extLst>
          </p:nvPr>
        </p:nvGraphicFramePr>
        <p:xfrm>
          <a:off x="516717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79" name="Chart 78"/>
          <p:cNvGraphicFramePr/>
          <p:nvPr>
            <p:extLst>
              <p:ext uri="{D42A27DB-BD31-4B8C-83A1-F6EECF244321}">
                <p14:modId xmlns:p14="http://schemas.microsoft.com/office/powerpoint/2010/main" val="2536724038"/>
              </p:ext>
            </p:extLst>
          </p:nvPr>
        </p:nvGraphicFramePr>
        <p:xfrm>
          <a:off x="5176889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cxnSp>
        <p:nvCxnSpPr>
          <p:cNvPr id="145" name="Straight Connector 144"/>
          <p:cNvCxnSpPr/>
          <p:nvPr/>
        </p:nvCxnSpPr>
        <p:spPr>
          <a:xfrm>
            <a:off x="7552028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547894" y="2850486"/>
            <a:ext cx="12" cy="2168328"/>
            <a:chOff x="7547894" y="2850486"/>
            <a:chExt cx="12" cy="216832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7547894" y="2850486"/>
              <a:ext cx="12" cy="144894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7547894" y="4316992"/>
              <a:ext cx="12" cy="701822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3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">
        <p:fade/>
      </p:transition>
    </mc:Choice>
    <mc:Fallback xmlns="">
      <p:transition advClick="0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1508944597"/>
              </p:ext>
            </p:extLst>
          </p:nvPr>
        </p:nvGraphicFramePr>
        <p:xfrm>
          <a:off x="115266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2440973139"/>
              </p:ext>
            </p:extLst>
          </p:nvPr>
        </p:nvGraphicFramePr>
        <p:xfrm>
          <a:off x="75121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3550543843"/>
              </p:ext>
            </p:extLst>
          </p:nvPr>
        </p:nvGraphicFramePr>
        <p:xfrm>
          <a:off x="195557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3001098452"/>
              </p:ext>
            </p:extLst>
          </p:nvPr>
        </p:nvGraphicFramePr>
        <p:xfrm>
          <a:off x="235702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2982647859"/>
              </p:ext>
            </p:extLst>
          </p:nvPr>
        </p:nvGraphicFramePr>
        <p:xfrm>
          <a:off x="275847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1876296312"/>
              </p:ext>
            </p:extLst>
          </p:nvPr>
        </p:nvGraphicFramePr>
        <p:xfrm>
          <a:off x="315992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2395401776"/>
              </p:ext>
            </p:extLst>
          </p:nvPr>
        </p:nvGraphicFramePr>
        <p:xfrm>
          <a:off x="3561375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3797238070"/>
              </p:ext>
            </p:extLst>
          </p:nvPr>
        </p:nvGraphicFramePr>
        <p:xfrm>
          <a:off x="3962826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1268073850"/>
              </p:ext>
            </p:extLst>
          </p:nvPr>
        </p:nvGraphicFramePr>
        <p:xfrm>
          <a:off x="4364277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1880381919"/>
              </p:ext>
            </p:extLst>
          </p:nvPr>
        </p:nvGraphicFramePr>
        <p:xfrm>
          <a:off x="476572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val="2843273769"/>
              </p:ext>
            </p:extLst>
          </p:nvPr>
        </p:nvGraphicFramePr>
        <p:xfrm>
          <a:off x="556863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2368977060"/>
              </p:ext>
            </p:extLst>
          </p:nvPr>
        </p:nvGraphicFramePr>
        <p:xfrm>
          <a:off x="597008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val="2286070836"/>
              </p:ext>
            </p:extLst>
          </p:nvPr>
        </p:nvGraphicFramePr>
        <p:xfrm>
          <a:off x="637153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2045144413"/>
              </p:ext>
            </p:extLst>
          </p:nvPr>
        </p:nvGraphicFramePr>
        <p:xfrm>
          <a:off x="677298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2975521031"/>
              </p:ext>
            </p:extLst>
          </p:nvPr>
        </p:nvGraphicFramePr>
        <p:xfrm>
          <a:off x="717443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8" name="Chart 107"/>
          <p:cNvGraphicFramePr/>
          <p:nvPr>
            <p:extLst>
              <p:ext uri="{D42A27DB-BD31-4B8C-83A1-F6EECF244321}">
                <p14:modId xmlns:p14="http://schemas.microsoft.com/office/powerpoint/2010/main" val="3303484590"/>
              </p:ext>
            </p:extLst>
          </p:nvPr>
        </p:nvGraphicFramePr>
        <p:xfrm>
          <a:off x="757589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09" name="Chart 108"/>
          <p:cNvGraphicFramePr/>
          <p:nvPr>
            <p:extLst>
              <p:ext uri="{D42A27DB-BD31-4B8C-83A1-F6EECF244321}">
                <p14:modId xmlns:p14="http://schemas.microsoft.com/office/powerpoint/2010/main" val="533328363"/>
              </p:ext>
            </p:extLst>
          </p:nvPr>
        </p:nvGraphicFramePr>
        <p:xfrm>
          <a:off x="155412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5257800"/>
            <a:ext cx="5077691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21927" y="5285738"/>
            <a:ext cx="2715835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23864" y="1560731"/>
            <a:ext cx="7125455" cy="471886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Probability of survival illustrated by reverse exponential decay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5800" y="5910264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/>
          <p:cNvSpPr txBox="1"/>
          <p:nvPr/>
        </p:nvSpPr>
        <p:spPr>
          <a:xfrm>
            <a:off x="7192666" y="1115697"/>
            <a:ext cx="7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i="1" baseline="-25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Picture 4" descr="C:\Users\dliao\Documents\My Notebook\Physics\UCSF PostDoc\UCSFMatLab\PIBSTutorial\PIBS-SSA\EventDrivenSimulationLight.pn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10002" r="89460" b="12178"/>
          <a:stretch/>
        </p:blipFill>
        <p:spPr bwMode="auto">
          <a:xfrm>
            <a:off x="5070883" y="2833688"/>
            <a:ext cx="39627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5521318" y="2864952"/>
            <a:ext cx="1981229" cy="0"/>
          </a:xfrm>
          <a:prstGeom prst="straightConnector1">
            <a:avLst/>
          </a:prstGeom>
          <a:ln w="28575">
            <a:solidFill>
              <a:srgbClr val="00B0F0">
                <a:alpha val="20000"/>
              </a:srgb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490628" y="2871424"/>
            <a:ext cx="4756712" cy="2147390"/>
            <a:chOff x="5519204" y="2871424"/>
            <a:chExt cx="4363956" cy="2147390"/>
          </a:xfrm>
        </p:grpSpPr>
        <p:sp>
          <p:nvSpPr>
            <p:cNvPr id="58" name="Right Arrow 57"/>
            <p:cNvSpPr/>
            <p:nvPr/>
          </p:nvSpPr>
          <p:spPr>
            <a:xfrm>
              <a:off x="5519204" y="4667568"/>
              <a:ext cx="436395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>
                    <a:alpha val="50000"/>
                  </a:srgbClr>
                </a:gs>
                <a:gs pos="48000">
                  <a:srgbClr val="FFC000">
                    <a:alpha val="1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5519204" y="3944274"/>
              <a:ext cx="1464674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>
                    <a:alpha val="50000"/>
                  </a:srgbClr>
                </a:gs>
                <a:gs pos="48000">
                  <a:srgbClr val="FFC000">
                    <a:alpha val="1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5519204" y="3589677"/>
              <a:ext cx="92910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>
                    <a:alpha val="50000"/>
                  </a:srgbClr>
                </a:gs>
                <a:gs pos="48000">
                  <a:srgbClr val="FFC000">
                    <a:alpha val="1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5519204" y="3232830"/>
              <a:ext cx="522279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>
                    <a:alpha val="50000"/>
                  </a:srgbClr>
                </a:gs>
                <a:gs pos="48000">
                  <a:srgbClr val="FFC000">
                    <a:alpha val="1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>
              <a:off x="5519204" y="4308659"/>
              <a:ext cx="248431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>
                    <a:alpha val="50000"/>
                  </a:srgbClr>
                </a:gs>
                <a:gs pos="48000">
                  <a:srgbClr val="FFC000">
                    <a:alpha val="1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Arrow 61"/>
            <p:cNvSpPr/>
            <p:nvPr/>
          </p:nvSpPr>
          <p:spPr>
            <a:xfrm>
              <a:off x="5519204" y="2871424"/>
              <a:ext cx="156651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>
                    <a:alpha val="50000"/>
                  </a:srgbClr>
                </a:gs>
                <a:gs pos="48000">
                  <a:srgbClr val="FFC000">
                    <a:alpha val="1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Freeform 65"/>
          <p:cNvSpPr/>
          <p:nvPr/>
        </p:nvSpPr>
        <p:spPr>
          <a:xfrm>
            <a:off x="5500031" y="2868200"/>
            <a:ext cx="4742806" cy="2021521"/>
          </a:xfrm>
          <a:custGeom>
            <a:avLst/>
            <a:gdLst>
              <a:gd name="connsiteX0" fmla="*/ 0 w 2673493"/>
              <a:gd name="connsiteY0" fmla="*/ 0 h 2021521"/>
              <a:gd name="connsiteX1" fmla="*/ 98411 w 2673493"/>
              <a:gd name="connsiteY1" fmla="*/ 180420 h 2021521"/>
              <a:gd name="connsiteX2" fmla="*/ 299333 w 2673493"/>
              <a:gd name="connsiteY2" fmla="*/ 541259 h 2021521"/>
              <a:gd name="connsiteX3" fmla="*/ 520757 w 2673493"/>
              <a:gd name="connsiteY3" fmla="*/ 902099 h 2021521"/>
              <a:gd name="connsiteX4" fmla="*/ 832391 w 2673493"/>
              <a:gd name="connsiteY4" fmla="*/ 1250637 h 2021521"/>
              <a:gd name="connsiteX5" fmla="*/ 1402354 w 2673493"/>
              <a:gd name="connsiteY5" fmla="*/ 1644280 h 2021521"/>
              <a:gd name="connsiteX6" fmla="*/ 1935412 w 2673493"/>
              <a:gd name="connsiteY6" fmla="*/ 1865704 h 2021521"/>
              <a:gd name="connsiteX7" fmla="*/ 2460269 w 2673493"/>
              <a:gd name="connsiteY7" fmla="*/ 1992818 h 2021521"/>
              <a:gd name="connsiteX8" fmla="*/ 2673493 w 2673493"/>
              <a:gd name="connsiteY8" fmla="*/ 2021521 h 2021521"/>
              <a:gd name="connsiteX0" fmla="*/ 0 w 2673493"/>
              <a:gd name="connsiteY0" fmla="*/ 0 h 2021521"/>
              <a:gd name="connsiteX1" fmla="*/ 98411 w 2673493"/>
              <a:gd name="connsiteY1" fmla="*/ 180420 h 2021521"/>
              <a:gd name="connsiteX2" fmla="*/ 299333 w 2673493"/>
              <a:gd name="connsiteY2" fmla="*/ 541259 h 2021521"/>
              <a:gd name="connsiteX3" fmla="*/ 520757 w 2673493"/>
              <a:gd name="connsiteY3" fmla="*/ 902099 h 2021521"/>
              <a:gd name="connsiteX4" fmla="*/ 832391 w 2673493"/>
              <a:gd name="connsiteY4" fmla="*/ 1250637 h 2021521"/>
              <a:gd name="connsiteX5" fmla="*/ 1402354 w 2673493"/>
              <a:gd name="connsiteY5" fmla="*/ 1644280 h 2021521"/>
              <a:gd name="connsiteX6" fmla="*/ 1935412 w 2673493"/>
              <a:gd name="connsiteY6" fmla="*/ 1865704 h 2021521"/>
              <a:gd name="connsiteX7" fmla="*/ 2460269 w 2673493"/>
              <a:gd name="connsiteY7" fmla="*/ 1992818 h 2021521"/>
              <a:gd name="connsiteX8" fmla="*/ 2673493 w 2673493"/>
              <a:gd name="connsiteY8" fmla="*/ 2021521 h 202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493" h="2021521">
                <a:moveTo>
                  <a:pt x="0" y="0"/>
                </a:moveTo>
                <a:cubicBezTo>
                  <a:pt x="25286" y="46472"/>
                  <a:pt x="48522" y="90210"/>
                  <a:pt x="98411" y="180420"/>
                </a:cubicBezTo>
                <a:cubicBezTo>
                  <a:pt x="148300" y="270630"/>
                  <a:pt x="228942" y="420979"/>
                  <a:pt x="299333" y="541259"/>
                </a:cubicBezTo>
                <a:cubicBezTo>
                  <a:pt x="369724" y="661539"/>
                  <a:pt x="431914" y="783869"/>
                  <a:pt x="520757" y="902099"/>
                </a:cubicBezTo>
                <a:cubicBezTo>
                  <a:pt x="609600" y="1020329"/>
                  <a:pt x="685458" y="1106438"/>
                  <a:pt x="832391" y="1250637"/>
                </a:cubicBezTo>
                <a:cubicBezTo>
                  <a:pt x="979324" y="1394836"/>
                  <a:pt x="1218517" y="1541769"/>
                  <a:pt x="1402354" y="1644280"/>
                </a:cubicBezTo>
                <a:cubicBezTo>
                  <a:pt x="1586191" y="1746791"/>
                  <a:pt x="1759093" y="1807614"/>
                  <a:pt x="1935412" y="1865704"/>
                </a:cubicBezTo>
                <a:cubicBezTo>
                  <a:pt x="2111731" y="1923794"/>
                  <a:pt x="2337256" y="1966849"/>
                  <a:pt x="2460269" y="1992818"/>
                </a:cubicBezTo>
                <a:cubicBezTo>
                  <a:pt x="2583282" y="2018787"/>
                  <a:pt x="2628387" y="2020154"/>
                  <a:pt x="2673493" y="2021521"/>
                </a:cubicBezTo>
              </a:path>
            </a:pathLst>
          </a:custGeom>
          <a:noFill/>
          <a:ln>
            <a:solidFill>
              <a:srgbClr val="FFFF00">
                <a:alpha val="50000"/>
              </a:srgb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 flipH="1">
            <a:off x="336244" y="2871424"/>
            <a:ext cx="5172852" cy="2150614"/>
            <a:chOff x="5666719" y="3020600"/>
            <a:chExt cx="4742806" cy="2150614"/>
          </a:xfrm>
        </p:grpSpPr>
        <p:sp>
          <p:nvSpPr>
            <p:cNvPr id="63" name="Right Arrow 62"/>
            <p:cNvSpPr/>
            <p:nvPr/>
          </p:nvSpPr>
          <p:spPr>
            <a:xfrm>
              <a:off x="5671604" y="4819968"/>
              <a:ext cx="436395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5671604" y="4096674"/>
              <a:ext cx="1464674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>
              <a:off x="5671604" y="3742077"/>
              <a:ext cx="92910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5671604" y="3385230"/>
              <a:ext cx="522279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ight Arrow 80"/>
            <p:cNvSpPr/>
            <p:nvPr/>
          </p:nvSpPr>
          <p:spPr>
            <a:xfrm>
              <a:off x="5671604" y="4461059"/>
              <a:ext cx="248431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Arrow 81"/>
            <p:cNvSpPr/>
            <p:nvPr/>
          </p:nvSpPr>
          <p:spPr>
            <a:xfrm>
              <a:off x="5671604" y="3023824"/>
              <a:ext cx="156651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666719" y="3020600"/>
              <a:ext cx="4742806" cy="2021521"/>
            </a:xfrm>
            <a:custGeom>
              <a:avLst/>
              <a:gdLst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493" h="2021521">
                  <a:moveTo>
                    <a:pt x="0" y="0"/>
                  </a:moveTo>
                  <a:cubicBezTo>
                    <a:pt x="25286" y="46472"/>
                    <a:pt x="48522" y="90210"/>
                    <a:pt x="98411" y="180420"/>
                  </a:cubicBezTo>
                  <a:cubicBezTo>
                    <a:pt x="148300" y="270630"/>
                    <a:pt x="228942" y="420979"/>
                    <a:pt x="299333" y="541259"/>
                  </a:cubicBezTo>
                  <a:cubicBezTo>
                    <a:pt x="369724" y="661539"/>
                    <a:pt x="431914" y="783869"/>
                    <a:pt x="520757" y="902099"/>
                  </a:cubicBezTo>
                  <a:cubicBezTo>
                    <a:pt x="609600" y="1020329"/>
                    <a:pt x="685458" y="1106438"/>
                    <a:pt x="832391" y="1250637"/>
                  </a:cubicBezTo>
                  <a:cubicBezTo>
                    <a:pt x="979324" y="1394836"/>
                    <a:pt x="1218517" y="1541769"/>
                    <a:pt x="1402354" y="1644280"/>
                  </a:cubicBezTo>
                  <a:cubicBezTo>
                    <a:pt x="1586191" y="1746791"/>
                    <a:pt x="1759093" y="1807614"/>
                    <a:pt x="1935412" y="1865704"/>
                  </a:cubicBezTo>
                  <a:cubicBezTo>
                    <a:pt x="2111731" y="1923794"/>
                    <a:pt x="2337256" y="1966849"/>
                    <a:pt x="2460269" y="1992818"/>
                  </a:cubicBezTo>
                  <a:cubicBezTo>
                    <a:pt x="2583282" y="2018787"/>
                    <a:pt x="2628387" y="2020154"/>
                    <a:pt x="2673493" y="2021521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 flipH="1">
            <a:off x="2386539" y="2871468"/>
            <a:ext cx="5172852" cy="2150614"/>
            <a:chOff x="5666719" y="3020600"/>
            <a:chExt cx="4742806" cy="2150614"/>
          </a:xfrm>
        </p:grpSpPr>
        <p:sp>
          <p:nvSpPr>
            <p:cNvPr id="85" name="Right Arrow 84"/>
            <p:cNvSpPr/>
            <p:nvPr/>
          </p:nvSpPr>
          <p:spPr>
            <a:xfrm>
              <a:off x="5671604" y="4819968"/>
              <a:ext cx="436395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5671604" y="4096674"/>
              <a:ext cx="1464674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5671604" y="3742077"/>
              <a:ext cx="92910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5671604" y="3385230"/>
              <a:ext cx="522279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Arrow 88"/>
            <p:cNvSpPr/>
            <p:nvPr/>
          </p:nvSpPr>
          <p:spPr>
            <a:xfrm>
              <a:off x="5671604" y="4461059"/>
              <a:ext cx="248431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5671604" y="3023824"/>
              <a:ext cx="156651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66719" y="3020600"/>
              <a:ext cx="4742806" cy="2021521"/>
            </a:xfrm>
            <a:custGeom>
              <a:avLst/>
              <a:gdLst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493" h="2021521">
                  <a:moveTo>
                    <a:pt x="0" y="0"/>
                  </a:moveTo>
                  <a:cubicBezTo>
                    <a:pt x="25286" y="46472"/>
                    <a:pt x="48522" y="90210"/>
                    <a:pt x="98411" y="180420"/>
                  </a:cubicBezTo>
                  <a:cubicBezTo>
                    <a:pt x="148300" y="270630"/>
                    <a:pt x="228942" y="420979"/>
                    <a:pt x="299333" y="541259"/>
                  </a:cubicBezTo>
                  <a:cubicBezTo>
                    <a:pt x="369724" y="661539"/>
                    <a:pt x="431914" y="783869"/>
                    <a:pt x="520757" y="902099"/>
                  </a:cubicBezTo>
                  <a:cubicBezTo>
                    <a:pt x="609600" y="1020329"/>
                    <a:pt x="685458" y="1106438"/>
                    <a:pt x="832391" y="1250637"/>
                  </a:cubicBezTo>
                  <a:cubicBezTo>
                    <a:pt x="979324" y="1394836"/>
                    <a:pt x="1218517" y="1541769"/>
                    <a:pt x="1402354" y="1644280"/>
                  </a:cubicBezTo>
                  <a:cubicBezTo>
                    <a:pt x="1586191" y="1746791"/>
                    <a:pt x="1759093" y="1807614"/>
                    <a:pt x="1935412" y="1865704"/>
                  </a:cubicBezTo>
                  <a:cubicBezTo>
                    <a:pt x="2111731" y="1923794"/>
                    <a:pt x="2337256" y="1966849"/>
                    <a:pt x="2460269" y="1992818"/>
                  </a:cubicBezTo>
                  <a:cubicBezTo>
                    <a:pt x="2583282" y="2018787"/>
                    <a:pt x="2628387" y="2020154"/>
                    <a:pt x="2673493" y="2021521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Straight Connector 113"/>
          <p:cNvCxnSpPr/>
          <p:nvPr/>
        </p:nvCxnSpPr>
        <p:spPr>
          <a:xfrm>
            <a:off x="5504151" y="1570256"/>
            <a:ext cx="0" cy="4697416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105400" y="1115697"/>
            <a:ext cx="76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t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SOURCE</a:t>
            </a:r>
            <a:endParaRPr lang="en-US" i="1" dirty="0">
              <a:solidFill>
                <a:srgbClr val="FFFF00"/>
              </a:solidFill>
            </a:endParaRPr>
          </a:p>
        </p:txBody>
      </p:sp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1553171558"/>
              </p:ext>
            </p:extLst>
          </p:nvPr>
        </p:nvGraphicFramePr>
        <p:xfrm>
          <a:off x="516717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cxnSp>
        <p:nvCxnSpPr>
          <p:cNvPr id="117" name="Straight Arrow Connector 116"/>
          <p:cNvCxnSpPr/>
          <p:nvPr/>
        </p:nvCxnSpPr>
        <p:spPr>
          <a:xfrm flipH="1">
            <a:off x="7301420" y="4314700"/>
            <a:ext cx="12" cy="704088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7298226" y="2858686"/>
            <a:ext cx="12" cy="1448940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552028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7547894" y="2850486"/>
            <a:ext cx="12" cy="2168328"/>
            <a:chOff x="7547894" y="2850486"/>
            <a:chExt cx="12" cy="2168328"/>
          </a:xfrm>
        </p:grpSpPr>
        <p:cxnSp>
          <p:nvCxnSpPr>
            <p:cNvPr id="120" name="Straight Arrow Connector 119"/>
            <p:cNvCxnSpPr/>
            <p:nvPr/>
          </p:nvCxnSpPr>
          <p:spPr>
            <a:xfrm flipH="1">
              <a:off x="7547894" y="2850486"/>
              <a:ext cx="12" cy="144894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7547894" y="4316992"/>
              <a:ext cx="12" cy="701822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2" name="Chart 121"/>
          <p:cNvGraphicFramePr/>
          <p:nvPr>
            <p:extLst>
              <p:ext uri="{D42A27DB-BD31-4B8C-83A1-F6EECF244321}">
                <p14:modId xmlns:p14="http://schemas.microsoft.com/office/powerpoint/2010/main" val="1778257950"/>
              </p:ext>
            </p:extLst>
          </p:nvPr>
        </p:nvGraphicFramePr>
        <p:xfrm>
          <a:off x="5176889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</p:spTree>
    <p:extLst>
      <p:ext uri="{BB962C8B-B14F-4D97-AF65-F5344CB8AC3E}">
        <p14:creationId xmlns:p14="http://schemas.microsoft.com/office/powerpoint/2010/main" val="245439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22343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719E-6 L -0.19722 3.3719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2.79333E-6 L -0.19653 -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3069824494"/>
              </p:ext>
            </p:extLst>
          </p:nvPr>
        </p:nvGraphicFramePr>
        <p:xfrm>
          <a:off x="115266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4234318406"/>
              </p:ext>
            </p:extLst>
          </p:nvPr>
        </p:nvGraphicFramePr>
        <p:xfrm>
          <a:off x="75121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4188633431"/>
              </p:ext>
            </p:extLst>
          </p:nvPr>
        </p:nvGraphicFramePr>
        <p:xfrm>
          <a:off x="195557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3409926317"/>
              </p:ext>
            </p:extLst>
          </p:nvPr>
        </p:nvGraphicFramePr>
        <p:xfrm>
          <a:off x="235702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val="3773855916"/>
              </p:ext>
            </p:extLst>
          </p:nvPr>
        </p:nvGraphicFramePr>
        <p:xfrm>
          <a:off x="275847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2604329069"/>
              </p:ext>
            </p:extLst>
          </p:nvPr>
        </p:nvGraphicFramePr>
        <p:xfrm>
          <a:off x="315992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2780098574"/>
              </p:ext>
            </p:extLst>
          </p:nvPr>
        </p:nvGraphicFramePr>
        <p:xfrm>
          <a:off x="3561375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1494348024"/>
              </p:ext>
            </p:extLst>
          </p:nvPr>
        </p:nvGraphicFramePr>
        <p:xfrm>
          <a:off x="3962826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val="1236774979"/>
              </p:ext>
            </p:extLst>
          </p:nvPr>
        </p:nvGraphicFramePr>
        <p:xfrm>
          <a:off x="4364277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3040838811"/>
              </p:ext>
            </p:extLst>
          </p:nvPr>
        </p:nvGraphicFramePr>
        <p:xfrm>
          <a:off x="4765728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val="3050505848"/>
              </p:ext>
            </p:extLst>
          </p:nvPr>
        </p:nvGraphicFramePr>
        <p:xfrm>
          <a:off x="556863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783449444"/>
              </p:ext>
            </p:extLst>
          </p:nvPr>
        </p:nvGraphicFramePr>
        <p:xfrm>
          <a:off x="5970081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val="3730045705"/>
              </p:ext>
            </p:extLst>
          </p:nvPr>
        </p:nvGraphicFramePr>
        <p:xfrm>
          <a:off x="6371532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val="4121007002"/>
              </p:ext>
            </p:extLst>
          </p:nvPr>
        </p:nvGraphicFramePr>
        <p:xfrm>
          <a:off x="6772983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7" name="Chart 106"/>
          <p:cNvGraphicFramePr/>
          <p:nvPr>
            <p:extLst>
              <p:ext uri="{D42A27DB-BD31-4B8C-83A1-F6EECF244321}">
                <p14:modId xmlns:p14="http://schemas.microsoft.com/office/powerpoint/2010/main" val="3362192962"/>
              </p:ext>
            </p:extLst>
          </p:nvPr>
        </p:nvGraphicFramePr>
        <p:xfrm>
          <a:off x="7174434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8" name="Chart 107"/>
          <p:cNvGraphicFramePr/>
          <p:nvPr>
            <p:extLst>
              <p:ext uri="{D42A27DB-BD31-4B8C-83A1-F6EECF244321}">
                <p14:modId xmlns:p14="http://schemas.microsoft.com/office/powerpoint/2010/main" val="1985159262"/>
              </p:ext>
            </p:extLst>
          </p:nvPr>
        </p:nvGraphicFramePr>
        <p:xfrm>
          <a:off x="757589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09" name="Chart 108"/>
          <p:cNvGraphicFramePr/>
          <p:nvPr>
            <p:extLst>
              <p:ext uri="{D42A27DB-BD31-4B8C-83A1-F6EECF244321}">
                <p14:modId xmlns:p14="http://schemas.microsoft.com/office/powerpoint/2010/main" val="562314113"/>
              </p:ext>
            </p:extLst>
          </p:nvPr>
        </p:nvGraphicFramePr>
        <p:xfrm>
          <a:off x="1554120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5257800"/>
            <a:ext cx="5077691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21927" y="5285738"/>
            <a:ext cx="2715835" cy="69965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25409" y="1560731"/>
            <a:ext cx="7125455" cy="4718865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0000"/>
                </a:srgbClr>
              </a:gs>
              <a:gs pos="100000">
                <a:srgbClr val="0070C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 flipH="1">
            <a:off x="2386520" y="2871468"/>
            <a:ext cx="5172852" cy="2150614"/>
            <a:chOff x="5666719" y="3020600"/>
            <a:chExt cx="4742806" cy="2150614"/>
          </a:xfrm>
        </p:grpSpPr>
        <p:sp>
          <p:nvSpPr>
            <p:cNvPr id="85" name="Right Arrow 84"/>
            <p:cNvSpPr/>
            <p:nvPr/>
          </p:nvSpPr>
          <p:spPr>
            <a:xfrm>
              <a:off x="5671604" y="4819968"/>
              <a:ext cx="436395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5671604" y="4096674"/>
              <a:ext cx="1464674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5671604" y="3742077"/>
              <a:ext cx="92910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5671604" y="3385230"/>
              <a:ext cx="522279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Arrow 88"/>
            <p:cNvSpPr/>
            <p:nvPr/>
          </p:nvSpPr>
          <p:spPr>
            <a:xfrm>
              <a:off x="5671604" y="4461059"/>
              <a:ext cx="2484316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5671604" y="3023824"/>
              <a:ext cx="156651" cy="351246"/>
            </a:xfrm>
            <a:prstGeom prst="rightArrow">
              <a:avLst>
                <a:gd name="adj1" fmla="val 100000"/>
                <a:gd name="adj2" fmla="val 55195"/>
              </a:avLst>
            </a:prstGeom>
            <a:gradFill flip="none" rotWithShape="1">
              <a:gsLst>
                <a:gs pos="100000">
                  <a:srgbClr val="FFC000"/>
                </a:gs>
                <a:gs pos="48000">
                  <a:srgbClr val="FFC000">
                    <a:alpha val="3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66719" y="3020600"/>
              <a:ext cx="4742806" cy="2021521"/>
            </a:xfrm>
            <a:custGeom>
              <a:avLst/>
              <a:gdLst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  <a:gd name="connsiteX0" fmla="*/ 0 w 2673493"/>
                <a:gd name="connsiteY0" fmla="*/ 0 h 2021521"/>
                <a:gd name="connsiteX1" fmla="*/ 98411 w 2673493"/>
                <a:gd name="connsiteY1" fmla="*/ 180420 h 2021521"/>
                <a:gd name="connsiteX2" fmla="*/ 299333 w 2673493"/>
                <a:gd name="connsiteY2" fmla="*/ 541259 h 2021521"/>
                <a:gd name="connsiteX3" fmla="*/ 520757 w 2673493"/>
                <a:gd name="connsiteY3" fmla="*/ 902099 h 2021521"/>
                <a:gd name="connsiteX4" fmla="*/ 832391 w 2673493"/>
                <a:gd name="connsiteY4" fmla="*/ 1250637 h 2021521"/>
                <a:gd name="connsiteX5" fmla="*/ 1402354 w 2673493"/>
                <a:gd name="connsiteY5" fmla="*/ 1644280 h 2021521"/>
                <a:gd name="connsiteX6" fmla="*/ 1935412 w 2673493"/>
                <a:gd name="connsiteY6" fmla="*/ 1865704 h 2021521"/>
                <a:gd name="connsiteX7" fmla="*/ 2460269 w 2673493"/>
                <a:gd name="connsiteY7" fmla="*/ 1992818 h 2021521"/>
                <a:gd name="connsiteX8" fmla="*/ 2673493 w 2673493"/>
                <a:gd name="connsiteY8" fmla="*/ 2021521 h 2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493" h="2021521">
                  <a:moveTo>
                    <a:pt x="0" y="0"/>
                  </a:moveTo>
                  <a:cubicBezTo>
                    <a:pt x="25286" y="46472"/>
                    <a:pt x="48522" y="90210"/>
                    <a:pt x="98411" y="180420"/>
                  </a:cubicBezTo>
                  <a:cubicBezTo>
                    <a:pt x="148300" y="270630"/>
                    <a:pt x="228942" y="420979"/>
                    <a:pt x="299333" y="541259"/>
                  </a:cubicBezTo>
                  <a:cubicBezTo>
                    <a:pt x="369724" y="661539"/>
                    <a:pt x="431914" y="783869"/>
                    <a:pt x="520757" y="902099"/>
                  </a:cubicBezTo>
                  <a:cubicBezTo>
                    <a:pt x="609600" y="1020329"/>
                    <a:pt x="685458" y="1106438"/>
                    <a:pt x="832391" y="1250637"/>
                  </a:cubicBezTo>
                  <a:cubicBezTo>
                    <a:pt x="979324" y="1394836"/>
                    <a:pt x="1218517" y="1541769"/>
                    <a:pt x="1402354" y="1644280"/>
                  </a:cubicBezTo>
                  <a:cubicBezTo>
                    <a:pt x="1586191" y="1746791"/>
                    <a:pt x="1759093" y="1807614"/>
                    <a:pt x="1935412" y="1865704"/>
                  </a:cubicBezTo>
                  <a:cubicBezTo>
                    <a:pt x="2111731" y="1923794"/>
                    <a:pt x="2337256" y="1966849"/>
                    <a:pt x="2460269" y="1992818"/>
                  </a:cubicBezTo>
                  <a:cubicBezTo>
                    <a:pt x="2583282" y="2018787"/>
                    <a:pt x="2628387" y="2020154"/>
                    <a:pt x="2673493" y="2021521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Probability of survival illustrated by reverse exponential decay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5800" y="5910264"/>
            <a:ext cx="8057013" cy="369332"/>
            <a:chOff x="685800" y="5802868"/>
            <a:chExt cx="805701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34" y="5802868"/>
                  <a:ext cx="334579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85800" y="5985545"/>
              <a:ext cx="7751962" cy="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5205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25485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5766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6046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66075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268879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3271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71683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074487" y="5909983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7729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8009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289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8570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88507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4115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96919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91311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6997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02523" y="5911334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/>
          <p:cNvSpPr txBox="1"/>
          <p:nvPr/>
        </p:nvSpPr>
        <p:spPr>
          <a:xfrm>
            <a:off x="7193474" y="1115697"/>
            <a:ext cx="7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i="1" baseline="-25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>
            <a:off x="7552836" y="1560731"/>
            <a:ext cx="0" cy="4697416"/>
          </a:xfrm>
          <a:prstGeom prst="line">
            <a:avLst/>
          </a:prstGeom>
          <a:ln w="57150">
            <a:solidFill>
              <a:schemeClr val="bg2">
                <a:lumMod val="20000"/>
                <a:lumOff val="8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504151" y="1570256"/>
            <a:ext cx="0" cy="4697416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105400" y="1115697"/>
            <a:ext cx="76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t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SOURCE</a:t>
            </a:r>
            <a:endParaRPr lang="en-US" i="1" dirty="0">
              <a:solidFill>
                <a:srgbClr val="FFFF00"/>
              </a:solidFill>
            </a:endParaRPr>
          </a:p>
        </p:txBody>
      </p:sp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3786663285"/>
              </p:ext>
            </p:extLst>
          </p:nvPr>
        </p:nvGraphicFramePr>
        <p:xfrm>
          <a:off x="5167179" y="5325873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5498700" y="2850486"/>
            <a:ext cx="12" cy="2168328"/>
            <a:chOff x="7547894" y="2850486"/>
            <a:chExt cx="12" cy="2168328"/>
          </a:xfrm>
        </p:grpSpPr>
        <p:cxnSp>
          <p:nvCxnSpPr>
            <p:cNvPr id="65" name="Straight Arrow Connector 64"/>
            <p:cNvCxnSpPr/>
            <p:nvPr/>
          </p:nvCxnSpPr>
          <p:spPr>
            <a:xfrm flipH="1">
              <a:off x="7547894" y="2850486"/>
              <a:ext cx="12" cy="144894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7547894" y="4316992"/>
              <a:ext cx="12" cy="701822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7" name="Chart 66"/>
          <p:cNvGraphicFramePr/>
          <p:nvPr>
            <p:extLst>
              <p:ext uri="{D42A27DB-BD31-4B8C-83A1-F6EECF244321}">
                <p14:modId xmlns:p14="http://schemas.microsoft.com/office/powerpoint/2010/main" val="1778257950"/>
              </p:ext>
            </p:extLst>
          </p:nvPr>
        </p:nvGraphicFramePr>
        <p:xfrm>
          <a:off x="5176889" y="2057400"/>
          <a:ext cx="646284" cy="6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6244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">
        <p:fade/>
      </p:transition>
    </mc:Choice>
    <mc:Fallback xmlns="">
      <p:transition advClick="0" advTm="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14796</TotalTime>
  <Words>383</Words>
  <Application>Microsoft Office PowerPoint</Application>
  <PresentationFormat>On-screen Show (4:3)</PresentationFormat>
  <Paragraphs>180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Liao</dc:creator>
  <cp:lastModifiedBy>David Liao</cp:lastModifiedBy>
  <cp:revision>112</cp:revision>
  <dcterms:created xsi:type="dcterms:W3CDTF">2011-01-09T06:10:58Z</dcterms:created>
  <dcterms:modified xsi:type="dcterms:W3CDTF">2013-03-11T19:02:54Z</dcterms:modified>
</cp:coreProperties>
</file>